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 ContentType="image/tif"/>
  <Default Extension="tiff" ContentType="image/tiff"/>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2.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theme/theme3.xml" ContentType="application/vnd.openxmlformats-officedocument.theme+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theme/theme4.xml" ContentType="application/vnd.openxmlformats-officedocument.theme+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theme/theme5.xml" ContentType="application/vnd.openxmlformats-officedocument.theme+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theme/theme6.xml" ContentType="application/vnd.openxmlformats-officedocument.theme+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theme/theme7.xml" ContentType="application/vnd.openxmlformats-officedocument.theme+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theme/theme8.xml" ContentType="application/vnd.openxmlformats-officedocument.theme+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theme/theme9.xml" ContentType="application/vnd.openxmlformats-officedocument.theme+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theme/theme10.xml" ContentType="application/vnd.openxmlformats-officedocument.theme+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theme/theme11.xml" ContentType="application/vnd.openxmlformats-officedocument.theme+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theme/theme12.xml" ContentType="application/vnd.openxmlformats-officedocument.theme+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theme/theme13.xml" ContentType="application/vnd.openxmlformats-officedocument.theme+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theme/theme14.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theme/theme15.xml" ContentType="application/vnd.openxmlformats-officedocument.theme+xml"/>
  <Override PartName="/ppt/slideLayouts/slideLayout429.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theme/theme16.xml" ContentType="application/vnd.openxmlformats-officedocument.theme+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theme/theme17.xml" ContentType="application/vnd.openxmlformats-officedocument.theme+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theme/theme18.xml" ContentType="application/vnd.openxmlformats-officedocument.theme+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theme/theme19.xml" ContentType="application/vnd.openxmlformats-officedocument.theme+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heme/theme20.xml" ContentType="application/vnd.openxmlformats-officedocument.theme+xml"/>
  <Override PartName="/ppt/theme/theme2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24" r:id="rId1"/>
    <p:sldMasterId id="2147483958" r:id="rId2"/>
    <p:sldMasterId id="2147483991" r:id="rId3"/>
    <p:sldMasterId id="2147484024" r:id="rId4"/>
    <p:sldMasterId id="2147484059" r:id="rId5"/>
    <p:sldMasterId id="2147484094" r:id="rId6"/>
    <p:sldMasterId id="2147484124" r:id="rId7"/>
    <p:sldMasterId id="2147484154" r:id="rId8"/>
    <p:sldMasterId id="2147484212" r:id="rId9"/>
    <p:sldMasterId id="2147484221" r:id="rId10"/>
    <p:sldMasterId id="2147484257" r:id="rId11"/>
    <p:sldMasterId id="2147484268" r:id="rId12"/>
    <p:sldMasterId id="2147484299" r:id="rId13"/>
    <p:sldMasterId id="2147484332" r:id="rId14"/>
    <p:sldMasterId id="2147484357" r:id="rId15"/>
    <p:sldMasterId id="2147484393" r:id="rId16"/>
    <p:sldMasterId id="2147484428" r:id="rId17"/>
    <p:sldMasterId id="2147484453" r:id="rId18"/>
    <p:sldMasterId id="2147484463" r:id="rId19"/>
  </p:sldMasterIdLst>
  <p:notesMasterIdLst>
    <p:notesMasterId r:id="rId53"/>
  </p:notesMasterIdLst>
  <p:handoutMasterIdLst>
    <p:handoutMasterId r:id="rId54"/>
  </p:handoutMasterIdLst>
  <p:sldIdLst>
    <p:sldId id="326" r:id="rId20"/>
    <p:sldId id="340" r:id="rId21"/>
    <p:sldId id="10196" r:id="rId22"/>
    <p:sldId id="2142532459" r:id="rId23"/>
    <p:sldId id="10197" r:id="rId24"/>
    <p:sldId id="141169092" r:id="rId25"/>
    <p:sldId id="141168532" r:id="rId26"/>
    <p:sldId id="2142532469" r:id="rId27"/>
    <p:sldId id="2142532470" r:id="rId28"/>
    <p:sldId id="2142532473" r:id="rId29"/>
    <p:sldId id="2142532472" r:id="rId30"/>
    <p:sldId id="2142532461" r:id="rId31"/>
    <p:sldId id="2142532468" r:id="rId32"/>
    <p:sldId id="2142532463" r:id="rId33"/>
    <p:sldId id="2142532039" r:id="rId34"/>
    <p:sldId id="2142532456" r:id="rId35"/>
    <p:sldId id="141169039" r:id="rId36"/>
    <p:sldId id="2142532457" r:id="rId37"/>
    <p:sldId id="525" r:id="rId38"/>
    <p:sldId id="283" r:id="rId39"/>
    <p:sldId id="290" r:id="rId40"/>
    <p:sldId id="257" r:id="rId41"/>
    <p:sldId id="259" r:id="rId42"/>
    <p:sldId id="8120" r:id="rId43"/>
    <p:sldId id="266" r:id="rId44"/>
    <p:sldId id="8108" r:id="rId45"/>
    <p:sldId id="2142532474" r:id="rId46"/>
    <p:sldId id="261" r:id="rId47"/>
    <p:sldId id="1934" r:id="rId48"/>
    <p:sldId id="8122" r:id="rId49"/>
    <p:sldId id="8121" r:id="rId50"/>
    <p:sldId id="8117" r:id="rId51"/>
    <p:sldId id="281" r:id="rId52"/>
  </p:sldIdLst>
  <p:sldSz cx="9144000" cy="5143500" type="screen16x9"/>
  <p:notesSz cx="6858000" cy="9144000"/>
  <p:defaultTextStyle>
    <a:defPPr>
      <a:defRPr lang="en-US"/>
    </a:defPPr>
    <a:lvl1pPr marL="0" algn="l" defTabSz="685983" rtl="0" eaLnBrk="1" latinLnBrk="0" hangingPunct="1">
      <a:defRPr sz="1350" kern="1200">
        <a:solidFill>
          <a:schemeClr val="tx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p:defaultTextStyle>
  <p:extLst>
    <p:ext uri="{521415D9-36F7-43E2-AB2F-B90AF26B5E84}">
      <p14:sectionLst xmlns:p14="http://schemas.microsoft.com/office/powerpoint/2010/main">
        <p14:section name="Presentation" id="{9EF17F0F-96C4-434E-B207-DDCB69E9385D}">
          <p14:sldIdLst>
            <p14:sldId id="326"/>
            <p14:sldId id="340"/>
            <p14:sldId id="10196"/>
            <p14:sldId id="2142532459"/>
            <p14:sldId id="10197"/>
            <p14:sldId id="141169092"/>
            <p14:sldId id="141168532"/>
            <p14:sldId id="2142532469"/>
            <p14:sldId id="2142532470"/>
            <p14:sldId id="2142532473"/>
            <p14:sldId id="2142532472"/>
            <p14:sldId id="2142532461"/>
            <p14:sldId id="2142532468"/>
            <p14:sldId id="2142532463"/>
            <p14:sldId id="2142532039"/>
            <p14:sldId id="2142532456"/>
            <p14:sldId id="141169039"/>
            <p14:sldId id="2142532457"/>
            <p14:sldId id="525"/>
            <p14:sldId id="283"/>
            <p14:sldId id="290"/>
            <p14:sldId id="257"/>
            <p14:sldId id="259"/>
            <p14:sldId id="8120"/>
            <p14:sldId id="266"/>
            <p14:sldId id="8108"/>
            <p14:sldId id="2142532474"/>
            <p14:sldId id="261"/>
            <p14:sldId id="1934"/>
            <p14:sldId id="8122"/>
            <p14:sldId id="8121"/>
            <p14:sldId id="8117"/>
            <p14:sldId id="281"/>
          </p14:sldIdLst>
        </p14:section>
        <p14:section name="Backup" id="{9AF65893-1E3A-1B4C-9D83-ADC10146FBE7}">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iamak Sadeghianfar" initials="" lastIdx="3" clrIdx="0"/>
  <p:cmAuthor id="2" name="Erik Jacobs" initials="" lastIdx="2" clrIdx="1"/>
  <p:cmAuthor id="3" name="Jonathan Gershater" initials="" lastIdx="1" clrIdx="2"/>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433"/>
    <p:restoredTop sz="92721"/>
  </p:normalViewPr>
  <p:slideViewPr>
    <p:cSldViewPr snapToGrid="0" snapToObjects="1">
      <p:cViewPr varScale="1">
        <p:scale>
          <a:sx n="158" d="100"/>
          <a:sy n="158" d="100"/>
        </p:scale>
        <p:origin x="1320" y="176"/>
      </p:cViewPr>
      <p:guideLst/>
    </p:cSldViewPr>
  </p:slideViewPr>
  <p:outlineViewPr>
    <p:cViewPr>
      <p:scale>
        <a:sx n="33" d="100"/>
        <a:sy n="33" d="100"/>
      </p:scale>
      <p:origin x="0" y="-8384"/>
    </p:cViewPr>
  </p:outlineViewPr>
  <p:notesTextViewPr>
    <p:cViewPr>
      <p:scale>
        <a:sx n="1" d="1"/>
        <a:sy n="1" d="1"/>
      </p:scale>
      <p:origin x="0" y="0"/>
    </p:cViewPr>
  </p:notesTextViewPr>
  <p:sorterViewPr>
    <p:cViewPr>
      <p:scale>
        <a:sx n="100" d="100"/>
        <a:sy n="100" d="100"/>
      </p:scale>
      <p:origin x="0" y="0"/>
    </p:cViewPr>
  </p:sorterViewPr>
  <p:notesViewPr>
    <p:cSldViewPr snapToGrid="0" snapToObjects="1">
      <p:cViewPr varScale="1">
        <p:scale>
          <a:sx n="97" d="100"/>
          <a:sy n="97" d="100"/>
        </p:scale>
        <p:origin x="4328" y="20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3.xml"/><Relationship Id="rId18" Type="http://schemas.openxmlformats.org/officeDocument/2006/relationships/slideMaster" Target="slideMasters/slideMaster18.xml"/><Relationship Id="rId26" Type="http://schemas.openxmlformats.org/officeDocument/2006/relationships/slide" Target="slides/slide7.xml"/><Relationship Id="rId39" Type="http://schemas.openxmlformats.org/officeDocument/2006/relationships/slide" Target="slides/slide20.xml"/><Relationship Id="rId21" Type="http://schemas.openxmlformats.org/officeDocument/2006/relationships/slide" Target="slides/slide2.xml"/><Relationship Id="rId34" Type="http://schemas.openxmlformats.org/officeDocument/2006/relationships/slide" Target="slides/slide15.xml"/><Relationship Id="rId42" Type="http://schemas.openxmlformats.org/officeDocument/2006/relationships/slide" Target="slides/slide23.xml"/><Relationship Id="rId47" Type="http://schemas.openxmlformats.org/officeDocument/2006/relationships/slide" Target="slides/slide28.xml"/><Relationship Id="rId50" Type="http://schemas.openxmlformats.org/officeDocument/2006/relationships/slide" Target="slides/slide31.xml"/><Relationship Id="rId55" Type="http://schemas.openxmlformats.org/officeDocument/2006/relationships/commentAuthors" Target="commentAuthor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Master" Target="slideMasters/slideMaster16.xml"/><Relationship Id="rId29" Type="http://schemas.openxmlformats.org/officeDocument/2006/relationships/slide" Target="slides/slide10.xml"/><Relationship Id="rId11" Type="http://schemas.openxmlformats.org/officeDocument/2006/relationships/slideMaster" Target="slideMasters/slideMaster11.xml"/><Relationship Id="rId24" Type="http://schemas.openxmlformats.org/officeDocument/2006/relationships/slide" Target="slides/slide5.xml"/><Relationship Id="rId32" Type="http://schemas.openxmlformats.org/officeDocument/2006/relationships/slide" Target="slides/slide13.xml"/><Relationship Id="rId37" Type="http://schemas.openxmlformats.org/officeDocument/2006/relationships/slide" Target="slides/slide18.xml"/><Relationship Id="rId40" Type="http://schemas.openxmlformats.org/officeDocument/2006/relationships/slide" Target="slides/slide21.xml"/><Relationship Id="rId45" Type="http://schemas.openxmlformats.org/officeDocument/2006/relationships/slide" Target="slides/slide26.xml"/><Relationship Id="rId53" Type="http://schemas.openxmlformats.org/officeDocument/2006/relationships/notesMaster" Target="notesMasters/notesMaster1.xml"/><Relationship Id="rId58" Type="http://schemas.openxmlformats.org/officeDocument/2006/relationships/theme" Target="theme/theme1.xml"/><Relationship Id="rId5" Type="http://schemas.openxmlformats.org/officeDocument/2006/relationships/slideMaster" Target="slideMasters/slideMaster5.xml"/><Relationship Id="rId19" Type="http://schemas.openxmlformats.org/officeDocument/2006/relationships/slideMaster" Target="slideMasters/slideMaster19.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Master" Target="slideMasters/slideMaster14.xml"/><Relationship Id="rId22" Type="http://schemas.openxmlformats.org/officeDocument/2006/relationships/slide" Target="slides/slide3.xml"/><Relationship Id="rId27" Type="http://schemas.openxmlformats.org/officeDocument/2006/relationships/slide" Target="slides/slide8.xml"/><Relationship Id="rId30" Type="http://schemas.openxmlformats.org/officeDocument/2006/relationships/slide" Target="slides/slide11.xml"/><Relationship Id="rId35" Type="http://schemas.openxmlformats.org/officeDocument/2006/relationships/slide" Target="slides/slide16.xml"/><Relationship Id="rId43" Type="http://schemas.openxmlformats.org/officeDocument/2006/relationships/slide" Target="slides/slide24.xml"/><Relationship Id="rId48" Type="http://schemas.openxmlformats.org/officeDocument/2006/relationships/slide" Target="slides/slide29.xml"/><Relationship Id="rId56" Type="http://schemas.openxmlformats.org/officeDocument/2006/relationships/presProps" Target="presProps.xml"/><Relationship Id="rId8" Type="http://schemas.openxmlformats.org/officeDocument/2006/relationships/slideMaster" Target="slideMasters/slideMaster8.xml"/><Relationship Id="rId51" Type="http://schemas.openxmlformats.org/officeDocument/2006/relationships/slide" Target="slides/slide32.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25" Type="http://schemas.openxmlformats.org/officeDocument/2006/relationships/slide" Target="slides/slide6.xml"/><Relationship Id="rId33" Type="http://schemas.openxmlformats.org/officeDocument/2006/relationships/slide" Target="slides/slide14.xml"/><Relationship Id="rId38" Type="http://schemas.openxmlformats.org/officeDocument/2006/relationships/slide" Target="slides/slide19.xml"/><Relationship Id="rId46" Type="http://schemas.openxmlformats.org/officeDocument/2006/relationships/slide" Target="slides/slide27.xml"/><Relationship Id="rId59" Type="http://schemas.openxmlformats.org/officeDocument/2006/relationships/tableStyles" Target="tableStyles.xml"/><Relationship Id="rId20" Type="http://schemas.openxmlformats.org/officeDocument/2006/relationships/slide" Target="slides/slide1.xml"/><Relationship Id="rId41" Type="http://schemas.openxmlformats.org/officeDocument/2006/relationships/slide" Target="slides/slide22.xml"/><Relationship Id="rId54"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Master" Target="slideMasters/slideMaster15.xml"/><Relationship Id="rId23" Type="http://schemas.openxmlformats.org/officeDocument/2006/relationships/slide" Target="slides/slide4.xml"/><Relationship Id="rId28" Type="http://schemas.openxmlformats.org/officeDocument/2006/relationships/slide" Target="slides/slide9.xml"/><Relationship Id="rId36" Type="http://schemas.openxmlformats.org/officeDocument/2006/relationships/slide" Target="slides/slide17.xml"/><Relationship Id="rId49" Type="http://schemas.openxmlformats.org/officeDocument/2006/relationships/slide" Target="slides/slide30.xml"/><Relationship Id="rId57" Type="http://schemas.openxmlformats.org/officeDocument/2006/relationships/viewProps" Target="viewProps.xml"/><Relationship Id="rId10" Type="http://schemas.openxmlformats.org/officeDocument/2006/relationships/slideMaster" Target="slideMasters/slideMaster10.xml"/><Relationship Id="rId31" Type="http://schemas.openxmlformats.org/officeDocument/2006/relationships/slide" Target="slides/slide12.xml"/><Relationship Id="rId44" Type="http://schemas.openxmlformats.org/officeDocument/2006/relationships/slide" Target="slides/slide25.xml"/><Relationship Id="rId52" Type="http://schemas.openxmlformats.org/officeDocument/2006/relationships/slide" Target="slides/slide3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solidFill>
                <a:schemeClr val="bg1"/>
              </a:solidFill>
              <a:latin typeface="IBM Plex Sans" charset="0"/>
              <a:ea typeface="IBM Plex Sans" charset="0"/>
              <a:cs typeface="IBM Plex Sans" charset="0"/>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CAD41EB-D3D3-6044-A7B2-6CD4A3F63263}" type="datetimeFigureOut">
              <a:rPr lang="en-US" smtClean="0">
                <a:solidFill>
                  <a:schemeClr val="bg1"/>
                </a:solidFill>
                <a:latin typeface="IBM Plex Sans" charset="0"/>
                <a:ea typeface="IBM Plex Sans" charset="0"/>
                <a:cs typeface="IBM Plex Sans" charset="0"/>
              </a:rPr>
              <a:t>9/9/20</a:t>
            </a:fld>
            <a:endParaRPr lang="en-US" dirty="0">
              <a:solidFill>
                <a:schemeClr val="bg1"/>
              </a:solidFill>
              <a:latin typeface="IBM Plex Sans" charset="0"/>
              <a:ea typeface="IBM Plex Sans" charset="0"/>
              <a:cs typeface="IBM Plex Sans" charset="0"/>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solidFill>
                <a:schemeClr val="bg1"/>
              </a:solidFill>
              <a:latin typeface="IBM Plex Sans" charset="0"/>
              <a:ea typeface="IBM Plex Sans" charset="0"/>
              <a:cs typeface="IBM Plex Sans" charset="0"/>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14B4878-71CB-8F40-B9DD-F26F1F6CA014}" type="slidenum">
              <a:rPr lang="en-US" smtClean="0">
                <a:solidFill>
                  <a:schemeClr val="bg1"/>
                </a:solidFill>
                <a:latin typeface="IBM Plex Sans" charset="0"/>
                <a:ea typeface="IBM Plex Sans" charset="0"/>
                <a:cs typeface="IBM Plex Sans" charset="0"/>
              </a:rPr>
              <a:t>‹#›</a:t>
            </a:fld>
            <a:endParaRPr lang="en-US" dirty="0">
              <a:solidFill>
                <a:schemeClr val="bg1"/>
              </a:solidFill>
              <a:latin typeface="IBM Plex Sans" charset="0"/>
              <a:ea typeface="IBM Plex Sans" charset="0"/>
              <a:cs typeface="IBM Plex Sans" charset="0"/>
            </a:endParaRPr>
          </a:p>
        </p:txBody>
      </p:sp>
    </p:spTree>
    <p:extLst>
      <p:ext uri="{BB962C8B-B14F-4D97-AF65-F5344CB8AC3E}">
        <p14:creationId xmlns:p14="http://schemas.microsoft.com/office/powerpoint/2010/main" val="44802781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solidFill>
                  <a:schemeClr val="bg1"/>
                </a:solidFill>
                <a:latin typeface="IBM Plex Sans" charset="0"/>
                <a:ea typeface="IBM Plex Sans" charset="0"/>
                <a:cs typeface="IBM Plex Sans"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solidFill>
                  <a:schemeClr val="bg1"/>
                </a:solidFill>
                <a:latin typeface="IBM Plex Sans" charset="0"/>
                <a:ea typeface="IBM Plex Sans" charset="0"/>
                <a:cs typeface="IBM Plex Sans" charset="0"/>
              </a:defRPr>
            </a:lvl1pPr>
          </a:lstStyle>
          <a:p>
            <a:fld id="{D96A0541-C2EF-9848-827E-46BECFB549F3}" type="datetimeFigureOut">
              <a:rPr lang="en-US" smtClean="0"/>
              <a:pPr/>
              <a:t>9/9/20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solidFill>
                  <a:schemeClr val="bg1"/>
                </a:solidFill>
                <a:latin typeface="IBM Plex Sans" charset="0"/>
                <a:ea typeface="IBM Plex Sans" charset="0"/>
                <a:cs typeface="IBM Plex Sans"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solidFill>
                  <a:schemeClr val="bg1"/>
                </a:solidFill>
                <a:latin typeface="IBM Plex Sans" charset="0"/>
                <a:ea typeface="IBM Plex Sans" charset="0"/>
                <a:cs typeface="IBM Plex Sans" charset="0"/>
              </a:defRPr>
            </a:lvl1pPr>
          </a:lstStyle>
          <a:p>
            <a:fld id="{6E2E38B8-B0B4-AD41-AC6E-B781F46A9FD3}" type="slidenum">
              <a:rPr lang="en-US" smtClean="0"/>
              <a:pPr/>
              <a:t>‹#›</a:t>
            </a:fld>
            <a:endParaRPr lang="en-US" dirty="0"/>
          </a:p>
        </p:txBody>
      </p:sp>
    </p:spTree>
    <p:extLst>
      <p:ext uri="{BB962C8B-B14F-4D97-AF65-F5344CB8AC3E}">
        <p14:creationId xmlns:p14="http://schemas.microsoft.com/office/powerpoint/2010/main" val="7915985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200" kern="1200">
        <a:solidFill>
          <a:schemeClr val="bg1"/>
        </a:solidFill>
        <a:latin typeface="+mn-lt"/>
        <a:ea typeface="+mn-ea"/>
        <a:cs typeface="+mn-cs"/>
      </a:defRPr>
    </a:lvl2pPr>
    <a:lvl3pPr marL="914400" algn="l" defTabSz="914400" rtl="0" eaLnBrk="1" latinLnBrk="0" hangingPunct="1">
      <a:defRPr sz="1200" kern="1200">
        <a:solidFill>
          <a:schemeClr val="bg1"/>
        </a:solidFill>
        <a:latin typeface="+mn-lt"/>
        <a:ea typeface="+mn-ea"/>
        <a:cs typeface="+mn-cs"/>
      </a:defRPr>
    </a:lvl3pPr>
    <a:lvl4pPr marL="1371600" algn="l" defTabSz="914400" rtl="0" eaLnBrk="1" latinLnBrk="0" hangingPunct="1">
      <a:defRPr sz="1200" kern="1200">
        <a:solidFill>
          <a:schemeClr val="bg1"/>
        </a:solidFill>
        <a:latin typeface="+mn-lt"/>
        <a:ea typeface="+mn-ea"/>
        <a:cs typeface="+mn-cs"/>
      </a:defRPr>
    </a:lvl4pPr>
    <a:lvl5pPr marL="1828800" algn="l" defTabSz="914400" rtl="0" eaLnBrk="1" latinLnBrk="0" hangingPunct="1">
      <a:defRPr sz="1200" kern="1200">
        <a:solidFill>
          <a:schemeClr val="bg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2</a:t>
            </a:fld>
            <a:endParaRPr lang="en-US" dirty="0"/>
          </a:p>
        </p:txBody>
      </p:sp>
    </p:spTree>
    <p:extLst>
      <p:ext uri="{BB962C8B-B14F-4D97-AF65-F5344CB8AC3E}">
        <p14:creationId xmlns:p14="http://schemas.microsoft.com/office/powerpoint/2010/main" val="11940969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b="1" dirty="0"/>
              <a:t>Buildpack</a:t>
            </a:r>
            <a:r>
              <a:rPr lang="en-US" sz="1200" dirty="0"/>
              <a:t> - A </a:t>
            </a:r>
            <a:r>
              <a:rPr lang="en-US" sz="1200" i="1" dirty="0"/>
              <a:t>buildpack</a:t>
            </a:r>
            <a:r>
              <a:rPr lang="en-US" sz="1200" dirty="0"/>
              <a:t> is a collection of scripts that prepare your code for execution on the target PaaS. </a:t>
            </a: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dirty="0"/>
              <a:t>A buildpack gathers the runtime and framework dependencies of an application. </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200"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dirty="0"/>
              <a:t>Then, it packages them with the application into a droplet that can be deployed to the cloud. The diagram depicts</a:t>
            </a:r>
            <a:r>
              <a:rPr lang="en-US" sz="1200" baseline="0" dirty="0"/>
              <a:t> the deployment of an application to a container running with the Cloud Foundry architecture. Bluemix is currently running the Diego version of Cloud Foundry.</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200" baseline="0"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baseline="0" dirty="0" err="1"/>
              <a:t>Buildpacks</a:t>
            </a:r>
            <a:r>
              <a:rPr lang="en-US" sz="1200" baseline="0" dirty="0"/>
              <a:t> are automatically selected when the application is staged for deployment</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200" baseline="0"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baseline="0" dirty="0"/>
              <a:t>The </a:t>
            </a:r>
            <a:r>
              <a:rPr lang="en-US" sz="1200" kern="1200" dirty="0">
                <a:solidFill>
                  <a:schemeClr val="tx1"/>
                </a:solidFill>
                <a:effectLst/>
                <a:latin typeface="Arial" charset="0"/>
                <a:ea typeface="+mn-ea"/>
                <a:cs typeface="Arial" charset="0"/>
              </a:rPr>
              <a:t>buildpack model addresses the complexity of runtime composition for modern applications. By collecting and configuring the runtime executable as a logic units, the buildpack simplifies the process for deploying cloud applications.</a:t>
            </a:r>
            <a:r>
              <a:rPr lang="en-US" dirty="0">
                <a:effectLst/>
              </a:rPr>
              <a:t> </a:t>
            </a:r>
            <a:endParaRPr lang="en-US" sz="1200" dirty="0"/>
          </a:p>
          <a:p>
            <a:endParaRPr lang="en-US" dirty="0"/>
          </a:p>
        </p:txBody>
      </p:sp>
      <p:sp>
        <p:nvSpPr>
          <p:cNvPr id="4" name="Slide Number Placeholder 3"/>
          <p:cNvSpPr>
            <a:spLocks noGrp="1"/>
          </p:cNvSpPr>
          <p:nvPr>
            <p:ph type="sldNum" sz="quarter" idx="10"/>
          </p:nvPr>
        </p:nvSpPr>
        <p:spPr/>
        <p:txBody>
          <a:bodyPr/>
          <a:lstStyle/>
          <a:p>
            <a:pPr>
              <a:defRPr/>
            </a:pPr>
            <a:fld id="{E93E25CC-4EC2-4A75-94D6-E14390C07B82}" type="slidenum">
              <a:rPr lang="en-US" smtClean="0"/>
              <a:pPr>
                <a:defRPr/>
              </a:pPr>
              <a:t>21</a:t>
            </a:fld>
            <a:endParaRPr lang="en-US"/>
          </a:p>
        </p:txBody>
      </p:sp>
    </p:spTree>
    <p:extLst>
      <p:ext uri="{BB962C8B-B14F-4D97-AF65-F5344CB8AC3E}">
        <p14:creationId xmlns:p14="http://schemas.microsoft.com/office/powerpoint/2010/main" val="9603976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In 2014, Lambda</a:t>
            </a:r>
            <a:br>
              <a:rPr lang="en-US" sz="1200" dirty="0"/>
            </a:br>
            <a:r>
              <a:rPr lang="en-US" sz="1200" dirty="0"/>
              <a:t>Apache </a:t>
            </a:r>
            <a:r>
              <a:rPr lang="en-US" sz="1200" dirty="0" err="1"/>
              <a:t>OpenWhisk</a:t>
            </a:r>
            <a:r>
              <a:rPr lang="en-US" sz="1200" dirty="0"/>
              <a:t> (IBM Cloud Functions)</a:t>
            </a:r>
          </a:p>
          <a:p>
            <a:r>
              <a:rPr lang="en-US" sz="1200" dirty="0" err="1"/>
              <a:t>Kubeless</a:t>
            </a:r>
            <a:endParaRPr lang="en-US" sz="1200" dirty="0"/>
          </a:p>
          <a:p>
            <a:r>
              <a:rPr lang="en-US" sz="1200" dirty="0" err="1"/>
              <a:t>Fn</a:t>
            </a:r>
            <a:r>
              <a:rPr lang="en-US" sz="1200" dirty="0"/>
              <a:t> (Oracle Serverless)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A7CA97A-0638-E840-8C03-5D0B62C621A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523126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138862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27</a:t>
            </a:fld>
            <a:endParaRPr lang="en-US" dirty="0"/>
          </a:p>
        </p:txBody>
      </p:sp>
    </p:spTree>
    <p:extLst>
      <p:ext uri="{BB962C8B-B14F-4D97-AF65-F5344CB8AC3E}">
        <p14:creationId xmlns:p14="http://schemas.microsoft.com/office/powerpoint/2010/main" val="40467236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 name="Shape 400"/>
          <p:cNvSpPr>
            <a:spLocks noGrp="1" noRot="1" noChangeAspect="1"/>
          </p:cNvSpPr>
          <p:nvPr>
            <p:ph type="sldImg"/>
          </p:nvPr>
        </p:nvSpPr>
        <p:spPr>
          <a:xfrm>
            <a:off x="381000" y="685800"/>
            <a:ext cx="6096000" cy="3429000"/>
          </a:xfrm>
          <a:prstGeom prst="rect">
            <a:avLst/>
          </a:prstGeom>
        </p:spPr>
        <p:txBody>
          <a:bodyPr/>
          <a:lstStyle/>
          <a:p>
            <a:endParaRPr/>
          </a:p>
        </p:txBody>
      </p:sp>
      <p:sp>
        <p:nvSpPr>
          <p:cNvPr id="401" name="Shape 401"/>
          <p:cNvSpPr>
            <a:spLocks noGrp="1"/>
          </p:cNvSpPr>
          <p:nvPr>
            <p:ph type="body" sz="quarter" idx="1"/>
          </p:nvPr>
        </p:nvSpPr>
        <p:spPr>
          <a:prstGeom prst="rect">
            <a:avLst/>
          </a:prstGeom>
        </p:spPr>
        <p:txBody>
          <a:bodyPr/>
          <a:lstStyle>
            <a:lvl1pPr defTabSz="584200">
              <a:lnSpc>
                <a:spcPct val="100000"/>
              </a:lnSpc>
            </a:lvl1pPr>
          </a:lstStyle>
          <a:p>
            <a:r>
              <a:t>Following increasing abstraction away from bare metal over the years, new serverless platforms like OpenWhisk and Amazon Lambda enable developers to focus more on their key business logic—written as ever smaller pieces of code, or functions — rather than its supporting infrastructure.</a:t>
            </a:r>
          </a:p>
        </p:txBody>
      </p:sp>
    </p:spTree>
    <p:extLst>
      <p:ext uri="{BB962C8B-B14F-4D97-AF65-F5344CB8AC3E}">
        <p14:creationId xmlns:p14="http://schemas.microsoft.com/office/powerpoint/2010/main" val="22991770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3</a:t>
            </a:fld>
            <a:endParaRPr lang="en-US" dirty="0"/>
          </a:p>
        </p:txBody>
      </p:sp>
    </p:spTree>
    <p:extLst>
      <p:ext uri="{BB962C8B-B14F-4D97-AF65-F5344CB8AC3E}">
        <p14:creationId xmlns:p14="http://schemas.microsoft.com/office/powerpoint/2010/main" val="18495691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5</a:t>
            </a:fld>
            <a:endParaRPr lang="en-US" dirty="0"/>
          </a:p>
        </p:txBody>
      </p:sp>
    </p:spTree>
    <p:extLst>
      <p:ext uri="{BB962C8B-B14F-4D97-AF65-F5344CB8AC3E}">
        <p14:creationId xmlns:p14="http://schemas.microsoft.com/office/powerpoint/2010/main" val="19453634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7D37FBA-D1AE-C84D-B2FF-12C9A3731B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896376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10</a:t>
            </a:fld>
            <a:endParaRPr lang="en-US" dirty="0"/>
          </a:p>
        </p:txBody>
      </p:sp>
    </p:spTree>
    <p:extLst>
      <p:ext uri="{BB962C8B-B14F-4D97-AF65-F5344CB8AC3E}">
        <p14:creationId xmlns:p14="http://schemas.microsoft.com/office/powerpoint/2010/main" val="29668101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pPr marL="0" marR="0" lvl="0" indent="0" algn="r" defTabSz="942289" rtl="0" eaLnBrk="1" fontAlgn="auto" latinLnBrk="0" hangingPunct="1">
              <a:lnSpc>
                <a:spcPct val="100000"/>
              </a:lnSpc>
              <a:spcBef>
                <a:spcPts val="0"/>
              </a:spcBef>
              <a:spcAft>
                <a:spcPts val="0"/>
              </a:spcAft>
              <a:buClrTx/>
              <a:buSzTx/>
              <a:buFontTx/>
              <a:buNone/>
              <a:tabLst/>
              <a:defRPr/>
            </a:pPr>
            <a:fld id="{1159ADF3-86F9-5044-9A1B-482E904EE16C}"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2289"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Notes Placeholder 5">
            <a:extLst>
              <a:ext uri="{FF2B5EF4-FFF2-40B4-BE49-F238E27FC236}">
                <a16:creationId xmlns:a16="http://schemas.microsoft.com/office/drawing/2014/main" id="{801E62AC-A530-E94B-AF77-1738EAB63271}"/>
              </a:ext>
            </a:extLst>
          </p:cNvPr>
          <p:cNvSpPr>
            <a:spLocks noGrp="1"/>
          </p:cNvSpPr>
          <p:nvPr>
            <p:ph type="body" sz="quarter" idx="3"/>
          </p:nvPr>
        </p:nvSpPr>
        <p:spPr/>
        <p:txBody>
          <a:bodyPr/>
          <a:lstStyle/>
          <a:p>
            <a:endParaRPr lang="en-US"/>
          </a:p>
        </p:txBody>
      </p:sp>
    </p:spTree>
    <p:extLst>
      <p:ext uri="{BB962C8B-B14F-4D97-AF65-F5344CB8AC3E}">
        <p14:creationId xmlns:p14="http://schemas.microsoft.com/office/powerpoint/2010/main" val="34660276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02B30B-D0A9-C042-9765-30812AEC24E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Arial" pitchFamily="34" charset="0"/>
            </a:endParaRPr>
          </a:p>
        </p:txBody>
      </p:sp>
      <p:sp>
        <p:nvSpPr>
          <p:cNvPr id="6" name="Notes Placeholder 5">
            <a:extLst>
              <a:ext uri="{FF2B5EF4-FFF2-40B4-BE49-F238E27FC236}">
                <a16:creationId xmlns:a16="http://schemas.microsoft.com/office/drawing/2014/main" id="{26A814A0-C17D-A145-B613-51B64C494F4A}"/>
              </a:ext>
            </a:extLst>
          </p:cNvPr>
          <p:cNvSpPr>
            <a:spLocks noGrp="1"/>
          </p:cNvSpPr>
          <p:nvPr>
            <p:ph type="body" sz="quarter" idx="3"/>
          </p:nvPr>
        </p:nvSpPr>
        <p:spPr/>
        <p:txBody>
          <a:bodyPr/>
          <a:lstStyle/>
          <a:p>
            <a:endParaRPr lang="en-US"/>
          </a:p>
        </p:txBody>
      </p:sp>
    </p:spTree>
    <p:extLst>
      <p:ext uri="{BB962C8B-B14F-4D97-AF65-F5344CB8AC3E}">
        <p14:creationId xmlns:p14="http://schemas.microsoft.com/office/powerpoint/2010/main" val="6857744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b="0" i="0" kern="1200" dirty="0">
                <a:solidFill>
                  <a:schemeClr val="bg1"/>
                </a:solidFill>
                <a:effectLst/>
                <a:latin typeface="+mn-lt"/>
                <a:ea typeface="+mn-ea"/>
                <a:cs typeface="+mn-cs"/>
              </a:rPr>
              <a:t>IBM Cloud™ Foundry includes runtimes for Java, Node.js, PHP, Python, Ruby, Swift and Go; plus, Cloud Foundry community build packs are also available</a:t>
            </a:r>
            <a:br>
              <a:rPr lang="en-IN" sz="1200" b="0" i="0" kern="1200" dirty="0">
                <a:solidFill>
                  <a:schemeClr val="bg1"/>
                </a:solidFill>
                <a:effectLst/>
                <a:latin typeface="+mn-lt"/>
                <a:ea typeface="+mn-ea"/>
                <a:cs typeface="+mn-cs"/>
              </a:rPr>
            </a:br>
            <a:r>
              <a:rPr lang="en-IN" sz="1200" b="1" i="0" kern="1200" dirty="0">
                <a:solidFill>
                  <a:schemeClr val="bg1"/>
                </a:solidFill>
                <a:effectLst/>
                <a:latin typeface="+mn-lt"/>
                <a:ea typeface="+mn-ea"/>
                <a:cs typeface="+mn-cs"/>
              </a:rPr>
              <a:t>Automatic routing</a:t>
            </a:r>
            <a:br>
              <a:rPr lang="en-IN" sz="1200" b="1" i="0" kern="1200" dirty="0">
                <a:solidFill>
                  <a:schemeClr val="bg1"/>
                </a:solidFill>
                <a:effectLst/>
                <a:latin typeface="+mn-lt"/>
                <a:ea typeface="+mn-ea"/>
                <a:cs typeface="+mn-cs"/>
              </a:rPr>
            </a:br>
            <a:r>
              <a:rPr lang="en-IN" sz="1200" b="1" i="0" kern="1200" dirty="0">
                <a:solidFill>
                  <a:schemeClr val="bg1"/>
                </a:solidFill>
                <a:effectLst/>
                <a:latin typeface="+mn-lt"/>
                <a:ea typeface="+mn-ea"/>
                <a:cs typeface="+mn-cs"/>
              </a:rPr>
              <a:t>High availability </a:t>
            </a:r>
            <a:br>
              <a:rPr lang="en-IN" sz="1200" b="1" i="0" kern="1200" dirty="0">
                <a:solidFill>
                  <a:schemeClr val="bg1"/>
                </a:solidFill>
                <a:effectLst/>
                <a:latin typeface="+mn-lt"/>
                <a:ea typeface="+mn-ea"/>
                <a:cs typeface="+mn-cs"/>
              </a:rPr>
            </a:br>
            <a:r>
              <a:rPr lang="en-IN" sz="1200" b="1" i="0" kern="1200" dirty="0">
                <a:solidFill>
                  <a:schemeClr val="bg1"/>
                </a:solidFill>
                <a:effectLst/>
                <a:latin typeface="+mn-lt"/>
                <a:ea typeface="+mn-ea"/>
                <a:cs typeface="+mn-cs"/>
              </a:rPr>
              <a:t>Access control</a:t>
            </a:r>
            <a:br>
              <a:rPr lang="en-IN" sz="1200" b="1" i="0" kern="1200" dirty="0">
                <a:solidFill>
                  <a:schemeClr val="bg1"/>
                </a:solidFill>
                <a:effectLst/>
                <a:latin typeface="+mn-lt"/>
                <a:ea typeface="+mn-ea"/>
                <a:cs typeface="+mn-cs"/>
              </a:rPr>
            </a:br>
            <a:r>
              <a:rPr lang="en-IN" sz="1200" b="0" i="0" kern="1200" dirty="0">
                <a:solidFill>
                  <a:schemeClr val="bg1"/>
                </a:solidFill>
                <a:effectLst/>
                <a:latin typeface="+mn-lt"/>
                <a:ea typeface="+mn-ea"/>
                <a:cs typeface="+mn-cs"/>
              </a:rPr>
              <a:t>Platform-as-a-Service (PaaS), that ensures the fastest, easiest, and most reliable deployment of cloud-native applications.</a:t>
            </a:r>
            <a:br>
              <a:rPr lang="en-IN" sz="1200" b="0" i="0" kern="1200" dirty="0">
                <a:solidFill>
                  <a:schemeClr val="bg1"/>
                </a:solidFill>
                <a:effectLst/>
                <a:latin typeface="+mn-lt"/>
                <a:ea typeface="+mn-ea"/>
                <a:cs typeface="+mn-cs"/>
              </a:rPr>
            </a:br>
            <a:r>
              <a:rPr lang="en-IN" sz="1200" b="0" i="0" kern="1200" dirty="0">
                <a:solidFill>
                  <a:schemeClr val="bg1"/>
                </a:solidFill>
                <a:effectLst/>
                <a:latin typeface="+mn-lt"/>
                <a:ea typeface="+mn-ea"/>
                <a:cs typeface="+mn-cs"/>
              </a:rPr>
              <a:t>Combined with DevOps services, the application runtimes enable a delivery pipeline that automates much of the iterative development process.</a:t>
            </a:r>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19</a:t>
            </a:fld>
            <a:endParaRPr lang="en-US" dirty="0"/>
          </a:p>
        </p:txBody>
      </p:sp>
    </p:spTree>
    <p:extLst>
      <p:ext uri="{BB962C8B-B14F-4D97-AF65-F5344CB8AC3E}">
        <p14:creationId xmlns:p14="http://schemas.microsoft.com/office/powerpoint/2010/main" val="26102653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hape 140"/>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627" name="Shape 141"/>
          <p:cNvSpPr>
            <a:spLocks noGrp="1"/>
          </p:cNvSpPr>
          <p:nvPr>
            <p:ph type="body"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dirty="0"/>
              <a:t>IBM </a:t>
            </a:r>
            <a:r>
              <a:rPr lang="en-US" altLang="en-US" baseline="0" dirty="0"/>
              <a:t>Cloud Foundry application runtimes are provided through buildpacks. </a:t>
            </a:r>
            <a:r>
              <a:rPr lang="en-US" sz="1200" dirty="0"/>
              <a:t>A </a:t>
            </a:r>
            <a:r>
              <a:rPr lang="en-US" sz="1200" i="1" dirty="0" err="1"/>
              <a:t>buildpack</a:t>
            </a:r>
            <a:r>
              <a:rPr lang="en-US" sz="1200" dirty="0"/>
              <a:t> is a collection of scripts that prepare your code for execution on the target PaaS. A </a:t>
            </a:r>
            <a:r>
              <a:rPr lang="en-US" sz="1200" dirty="0" err="1"/>
              <a:t>buildpack</a:t>
            </a:r>
            <a:r>
              <a:rPr lang="en-US" sz="1200" dirty="0"/>
              <a:t> gathers the runtime and framework dependencies of an application. Then, it packages them with the application into a droplet that can be deployed to the cloud.</a:t>
            </a:r>
          </a:p>
          <a:p>
            <a:pPr eaLnBrk="1" hangingPunct="1"/>
            <a:endParaRPr lang="en-US" altLang="en-US" sz="1200" dirty="0"/>
          </a:p>
          <a:p>
            <a:pPr eaLnBrk="1" hangingPunct="1"/>
            <a:r>
              <a:rPr lang="en-US" altLang="en-US" sz="1200" dirty="0"/>
              <a:t>The</a:t>
            </a:r>
            <a:r>
              <a:rPr lang="en-US" altLang="en-US" sz="1200" baseline="0" dirty="0"/>
              <a:t> IBM Cloud catalog has a number of runtimes available through the Cloud Foundry apps section of the catalog. These runtimes come in different types. There are IBM provided and supported runtimes (blue IBM logo on the runtime tile), there are Community buildpacks from the Cloud Foundry open source community (green Community logo on the runtime tile). Both of these are installed and ready for you to use with an application. For other languages and runtimes, you can specify your own </a:t>
            </a:r>
            <a:r>
              <a:rPr lang="en-US" altLang="en-US" sz="1200" baseline="0" dirty="0" err="1"/>
              <a:t>buildpack</a:t>
            </a:r>
            <a:r>
              <a:rPr lang="en-US" altLang="en-US" sz="1200" baseline="0" dirty="0"/>
              <a:t>/runtime when using the CLI to push an application. More on that in just a bit.</a:t>
            </a:r>
            <a:endParaRPr lang="en-US" altLang="en-US" dirty="0"/>
          </a:p>
          <a:p>
            <a:pPr eaLnBrk="1" hangingPunct="1"/>
            <a:endParaRPr lang="en-US" altLang="en-US" dirty="0"/>
          </a:p>
          <a:p>
            <a:pPr eaLnBrk="1" hangingPunct="1">
              <a:spcBef>
                <a:spcPct val="0"/>
              </a:spcBef>
            </a:pPr>
            <a:endParaRPr lang="en-US" altLang="en-US" dirty="0">
              <a:solidFill>
                <a:srgbClr val="0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6026347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5.xml"/><Relationship Id="rId4" Type="http://schemas.openxmlformats.org/officeDocument/2006/relationships/image" Target="../media/image8.png"/></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6.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18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6.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18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6.xml"/></Relationships>
</file>

<file path=ppt/slideLayouts/_rels/slideLayout18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6.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19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7.xml"/></Relationships>
</file>

<file path=ppt/slideLayouts/_rels/slideLayout19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19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19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19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19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19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19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20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20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20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20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20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7.xml"/></Relationships>
</file>

<file path=ppt/slideLayouts/_rels/slideLayout20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20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20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20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2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2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7.xml"/></Relationships>
</file>

<file path=ppt/slideLayouts/_rels/slideLayout2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2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7.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7.xml"/></Relationships>
</file>

<file path=ppt/slideLayouts/_rels/slideLayout2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7.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8.xml"/></Relationships>
</file>

<file path=ppt/slideLayouts/_rels/slideLayout25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8.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5.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Master" Target="../slideMasters/slideMaster8.xml"/></Relationships>
</file>

<file path=ppt/slideLayouts/_rels/slideLayout256.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8.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0.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2.xml"/></Relationships>
</file>

<file path=ppt/slideLayouts/_rels/slideLayout3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2.xml"/></Relationships>
</file>

<file path=ppt/slideLayouts/_rels/slideLayout3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2.xml"/></Relationships>
</file>

<file path=ppt/slideLayouts/_rels/slideLayout3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2.xml"/></Relationships>
</file>

<file path=ppt/slideLayouts/_rels/slideLayout3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2.xml"/></Relationships>
</file>

<file path=ppt/slideLayouts/_rels/slideLayout3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2.xml"/></Relationships>
</file>

<file path=ppt/slideLayouts/_rels/slideLayout3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2.xml"/></Relationships>
</file>

<file path=ppt/slideLayouts/_rels/slideLayout3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2.xml"/></Relationships>
</file>

<file path=ppt/slideLayouts/_rels/slideLayout3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2.xml"/></Relationships>
</file>

<file path=ppt/slideLayouts/_rels/slideLayout3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2.xml"/></Relationships>
</file>

<file path=ppt/slideLayouts/_rels/slideLayout3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2.xml"/></Relationships>
</file>

<file path=ppt/slideLayouts/_rels/slideLayout3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2.xml"/></Relationships>
</file>

<file path=ppt/slideLayouts/_rels/slideLayout3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2.xml"/></Relationships>
</file>

<file path=ppt/slideLayouts/_rels/slideLayout32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2.xml"/></Relationships>
</file>

<file path=ppt/slideLayouts/_rels/slideLayout3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2.xml"/></Relationships>
</file>

<file path=ppt/slideLayouts/_rels/slideLayout3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2.xml"/></Relationships>
</file>

<file path=ppt/slideLayouts/_rels/slideLayout32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2.xml"/></Relationships>
</file>

<file path=ppt/slideLayouts/_rels/slideLayout3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2.png"/><Relationship Id="rId1" Type="http://schemas.openxmlformats.org/officeDocument/2006/relationships/slideMaster" Target="../slideMasters/slideMaster12.xml"/></Relationships>
</file>

<file path=ppt/slideLayouts/_rels/slideLayout32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3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2.xml"/></Relationships>
</file>

<file path=ppt/slideLayouts/_rels/slideLayout33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2.xml"/></Relationships>
</file>

<file path=ppt/slideLayouts/_rels/slideLayout33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2.xml"/></Relationships>
</file>

<file path=ppt/slideLayouts/_rels/slideLayout33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2.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3.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3.xml"/></Relationships>
</file>

<file path=ppt/slideLayouts/_rels/slideLayout37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Master" Target="../slideMasters/slideMaster14.xml"/><Relationship Id="rId1" Type="http://schemas.openxmlformats.org/officeDocument/2006/relationships/tags" Target="../tags/tag2.xml"/></Relationships>
</file>

<file path=ppt/slideLayouts/_rels/slideLayout372.xml.rels><?xml version="1.0" encoding="UTF-8" standalone="yes"?>
<Relationships xmlns="http://schemas.openxmlformats.org/package/2006/relationships"><Relationship Id="rId2" Type="http://schemas.openxmlformats.org/officeDocument/2006/relationships/slideMaster" Target="../slideMasters/slideMaster14.xml"/><Relationship Id="rId1" Type="http://schemas.openxmlformats.org/officeDocument/2006/relationships/tags" Target="../tags/tag3.xml"/></Relationships>
</file>

<file path=ppt/slideLayouts/_rels/slideLayout373.xml.rels><?xml version="1.0" encoding="UTF-8" standalone="yes"?>
<Relationships xmlns="http://schemas.openxmlformats.org/package/2006/relationships"><Relationship Id="rId2" Type="http://schemas.openxmlformats.org/officeDocument/2006/relationships/slideMaster" Target="../slideMasters/slideMaster14.xml"/><Relationship Id="rId1" Type="http://schemas.openxmlformats.org/officeDocument/2006/relationships/tags" Target="../tags/tag4.xml"/></Relationships>
</file>

<file path=ppt/slideLayouts/_rels/slideLayout374.xml.rels><?xml version="1.0" encoding="UTF-8" standalone="yes"?>
<Relationships xmlns="http://schemas.openxmlformats.org/package/2006/relationships"><Relationship Id="rId2" Type="http://schemas.openxmlformats.org/officeDocument/2006/relationships/slideMaster" Target="../slideMasters/slideMaster14.xml"/><Relationship Id="rId1" Type="http://schemas.openxmlformats.org/officeDocument/2006/relationships/tags" Target="../tags/tag5.xml"/></Relationships>
</file>

<file path=ppt/slideLayouts/_rels/slideLayout375.xml.rels><?xml version="1.0" encoding="UTF-8" standalone="yes"?>
<Relationships xmlns="http://schemas.openxmlformats.org/package/2006/relationships"><Relationship Id="rId2" Type="http://schemas.openxmlformats.org/officeDocument/2006/relationships/slideMaster" Target="../slideMasters/slideMaster14.xml"/><Relationship Id="rId1" Type="http://schemas.openxmlformats.org/officeDocument/2006/relationships/tags" Target="../tags/tag6.xml"/></Relationships>
</file>

<file path=ppt/slideLayouts/_rels/slideLayout376.xml.rels><?xml version="1.0" encoding="UTF-8" standalone="yes"?>
<Relationships xmlns="http://schemas.openxmlformats.org/package/2006/relationships"><Relationship Id="rId2" Type="http://schemas.openxmlformats.org/officeDocument/2006/relationships/slideMaster" Target="../slideMasters/slideMaster14.xml"/><Relationship Id="rId1" Type="http://schemas.openxmlformats.org/officeDocument/2006/relationships/tags" Target="../tags/tag7.xml"/></Relationships>
</file>

<file path=ppt/slideLayouts/_rels/slideLayout377.xml.rels><?xml version="1.0" encoding="UTF-8" standalone="yes"?>
<Relationships xmlns="http://schemas.openxmlformats.org/package/2006/relationships"><Relationship Id="rId2" Type="http://schemas.openxmlformats.org/officeDocument/2006/relationships/slideMaster" Target="../slideMasters/slideMaster14.xml"/><Relationship Id="rId1" Type="http://schemas.openxmlformats.org/officeDocument/2006/relationships/tags" Target="../tags/tag8.xml"/></Relationships>
</file>

<file path=ppt/slideLayouts/_rels/slideLayout378.xml.rels><?xml version="1.0" encoding="UTF-8" standalone="yes"?>
<Relationships xmlns="http://schemas.openxmlformats.org/package/2006/relationships"><Relationship Id="rId2" Type="http://schemas.openxmlformats.org/officeDocument/2006/relationships/slideMaster" Target="../slideMasters/slideMaster14.xml"/><Relationship Id="rId1" Type="http://schemas.openxmlformats.org/officeDocument/2006/relationships/tags" Target="../tags/tag9.xml"/></Relationships>
</file>

<file path=ppt/slideLayouts/_rels/slideLayout379.xml.rels><?xml version="1.0" encoding="UTF-8" standalone="yes"?>
<Relationships xmlns="http://schemas.openxmlformats.org/package/2006/relationships"><Relationship Id="rId2" Type="http://schemas.openxmlformats.org/officeDocument/2006/relationships/slideMaster" Target="../slideMasters/slideMaster14.xml"/><Relationship Id="rId1" Type="http://schemas.openxmlformats.org/officeDocument/2006/relationships/tags" Target="../tags/tag10.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0.xml.rels><?xml version="1.0" encoding="UTF-8" standalone="yes"?>
<Relationships xmlns="http://schemas.openxmlformats.org/package/2006/relationships"><Relationship Id="rId2" Type="http://schemas.openxmlformats.org/officeDocument/2006/relationships/slideMaster" Target="../slideMasters/slideMaster14.xml"/><Relationship Id="rId1" Type="http://schemas.openxmlformats.org/officeDocument/2006/relationships/tags" Target="../tags/tag11.xml"/></Relationships>
</file>

<file path=ppt/slideLayouts/_rels/slideLayout381.xml.rels><?xml version="1.0" encoding="UTF-8" standalone="yes"?>
<Relationships xmlns="http://schemas.openxmlformats.org/package/2006/relationships"><Relationship Id="rId2" Type="http://schemas.openxmlformats.org/officeDocument/2006/relationships/slideMaster" Target="../slideMasters/slideMaster14.xml"/><Relationship Id="rId1" Type="http://schemas.openxmlformats.org/officeDocument/2006/relationships/tags" Target="../tags/tag12.xml"/></Relationships>
</file>

<file path=ppt/slideLayouts/_rels/slideLayout382.xml.rels><?xml version="1.0" encoding="UTF-8" standalone="yes"?>
<Relationships xmlns="http://schemas.openxmlformats.org/package/2006/relationships"><Relationship Id="rId2" Type="http://schemas.openxmlformats.org/officeDocument/2006/relationships/slideMaster" Target="../slideMasters/slideMaster14.xml"/><Relationship Id="rId1" Type="http://schemas.openxmlformats.org/officeDocument/2006/relationships/tags" Target="../tags/tag13.xml"/></Relationships>
</file>

<file path=ppt/slideLayouts/_rels/slideLayout383.xml.rels><?xml version="1.0" encoding="UTF-8" standalone="yes"?>
<Relationships xmlns="http://schemas.openxmlformats.org/package/2006/relationships"><Relationship Id="rId2" Type="http://schemas.openxmlformats.org/officeDocument/2006/relationships/slideMaster" Target="../slideMasters/slideMaster14.xml"/><Relationship Id="rId1" Type="http://schemas.openxmlformats.org/officeDocument/2006/relationships/tags" Target="../tags/tag14.xml"/></Relationships>
</file>

<file path=ppt/slideLayouts/_rels/slideLayout38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slideMaster" Target="../slideMasters/slideMaster14.xml"/><Relationship Id="rId1" Type="http://schemas.openxmlformats.org/officeDocument/2006/relationships/tags" Target="../tags/tag15.xml"/></Relationships>
</file>

<file path=ppt/slideLayouts/_rels/slideLayout385.xml.rels><?xml version="1.0" encoding="UTF-8" standalone="yes"?>
<Relationships xmlns="http://schemas.openxmlformats.org/package/2006/relationships"><Relationship Id="rId2" Type="http://schemas.openxmlformats.org/officeDocument/2006/relationships/slideMaster" Target="../slideMasters/slideMaster14.xml"/><Relationship Id="rId1" Type="http://schemas.openxmlformats.org/officeDocument/2006/relationships/tags" Target="../tags/tag16.xml"/></Relationships>
</file>

<file path=ppt/slideLayouts/_rels/slideLayout386.xml.rels><?xml version="1.0" encoding="UTF-8" standalone="yes"?>
<Relationships xmlns="http://schemas.openxmlformats.org/package/2006/relationships"><Relationship Id="rId2" Type="http://schemas.openxmlformats.org/officeDocument/2006/relationships/slideMaster" Target="../slideMasters/slideMaster14.xml"/><Relationship Id="rId1" Type="http://schemas.openxmlformats.org/officeDocument/2006/relationships/tags" Target="../tags/tag17.xml"/></Relationships>
</file>

<file path=ppt/slideLayouts/_rels/slideLayout387.xml.rels><?xml version="1.0" encoding="UTF-8" standalone="yes"?>
<Relationships xmlns="http://schemas.openxmlformats.org/package/2006/relationships"><Relationship Id="rId2" Type="http://schemas.openxmlformats.org/officeDocument/2006/relationships/slideMaster" Target="../slideMasters/slideMaster14.xml"/><Relationship Id="rId1" Type="http://schemas.openxmlformats.org/officeDocument/2006/relationships/tags" Target="../tags/tag18.xml"/></Relationships>
</file>

<file path=ppt/slideLayouts/_rels/slideLayout388.xml.rels><?xml version="1.0" encoding="UTF-8" standalone="yes"?>
<Relationships xmlns="http://schemas.openxmlformats.org/package/2006/relationships"><Relationship Id="rId2" Type="http://schemas.openxmlformats.org/officeDocument/2006/relationships/slideMaster" Target="../slideMasters/slideMaster14.xml"/><Relationship Id="rId1" Type="http://schemas.openxmlformats.org/officeDocument/2006/relationships/tags" Target="../tags/tag19.xml"/></Relationships>
</file>

<file path=ppt/slideLayouts/_rels/slideLayout389.xml.rels><?xml version="1.0" encoding="UTF-8" standalone="yes"?>
<Relationships xmlns="http://schemas.openxmlformats.org/package/2006/relationships"><Relationship Id="rId2" Type="http://schemas.openxmlformats.org/officeDocument/2006/relationships/slideMaster" Target="../slideMasters/slideMaster14.xml"/><Relationship Id="rId1" Type="http://schemas.openxmlformats.org/officeDocument/2006/relationships/tags" Target="../tags/tag20.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4.xml"/><Relationship Id="rId1" Type="http://schemas.openxmlformats.org/officeDocument/2006/relationships/tags" Target="../tags/tag21.xml"/></Relationships>
</file>

<file path=ppt/slideLayouts/_rels/slideLayout391.xml.rels><?xml version="1.0" encoding="UTF-8" standalone="yes"?>
<Relationships xmlns="http://schemas.openxmlformats.org/package/2006/relationships"><Relationship Id="rId2" Type="http://schemas.openxmlformats.org/officeDocument/2006/relationships/slideMaster" Target="../slideMasters/slideMaster14.xml"/><Relationship Id="rId1" Type="http://schemas.openxmlformats.org/officeDocument/2006/relationships/tags" Target="../tags/tag22.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9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4.xml"/></Relationships>
</file>

<file path=ppt/slideLayouts/_rels/slideLayout39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5.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2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5.xml"/></Relationships>
</file>

<file path=ppt/slideLayouts/_rels/slideLayout4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6.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6.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6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0.png"/><Relationship Id="rId1" Type="http://schemas.openxmlformats.org/officeDocument/2006/relationships/slideMaster" Target="../slideMasters/slideMaster17.xml"/></Relationships>
</file>

<file path=ppt/slideLayouts/_rels/slideLayout46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7.xml"/></Relationships>
</file>

<file path=ppt/slideLayouts/_rels/slideLayout46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7.xml"/></Relationships>
</file>

<file path=ppt/slideLayouts/_rels/slideLayout46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7.xml"/></Relationships>
</file>

<file path=ppt/slideLayouts/_rels/slideLayout46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7.xml"/></Relationships>
</file>

<file path=ppt/slideLayouts/_rels/slideLayout46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7.xml"/></Relationships>
</file>

<file path=ppt/slideLayouts/_rels/slideLayout46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7.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7.xml"/></Relationships>
</file>

<file path=ppt/slideLayouts/_rels/slideLayout47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7.xml"/></Relationships>
</file>

<file path=ppt/slideLayouts/_rels/slideLayout47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7.xml"/></Relationships>
</file>

<file path=ppt/slideLayouts/_rels/slideLayout47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7.xml"/></Relationships>
</file>

<file path=ppt/slideLayouts/_rels/slideLayout47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7.xml"/></Relationships>
</file>

<file path=ppt/slideLayouts/_rels/slideLayout47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7.xml"/></Relationships>
</file>

<file path=ppt/slideLayouts/_rels/slideLayout47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7.xml"/></Relationships>
</file>

<file path=ppt/slideLayouts/_rels/slideLayout47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7.xml"/></Relationships>
</file>

<file path=ppt/slideLayouts/_rels/slideLayout47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7.xml"/></Relationships>
</file>

<file path=ppt/slideLayouts/_rels/slideLayout47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7.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7.xml"/></Relationships>
</file>

<file path=ppt/slideLayouts/_rels/slideLayout48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7.xml"/></Relationships>
</file>

<file path=ppt/slideLayouts/_rels/slideLayout48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7.xml"/></Relationships>
</file>

<file path=ppt/slideLayouts/_rels/slideLayout48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5.png"/><Relationship Id="rId1" Type="http://schemas.openxmlformats.org/officeDocument/2006/relationships/slideMaster" Target="../slideMasters/slideMaster17.xml"/></Relationships>
</file>

<file path=ppt/slideLayouts/_rels/slideLayout48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7.xml"/></Relationships>
</file>

<file path=ppt/slideLayouts/_rels/slideLayout485.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17.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18.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9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Master" Target="../slideMasters/slideMaster19.xml"/><Relationship Id="rId1" Type="http://schemas.openxmlformats.org/officeDocument/2006/relationships/tags" Target="../tags/tag24.xml"/></Relationships>
</file>

<file path=ppt/slideLayouts/_rels/slideLayout496.xml.rels><?xml version="1.0" encoding="UTF-8" standalone="yes"?>
<Relationships xmlns="http://schemas.openxmlformats.org/package/2006/relationships"><Relationship Id="rId2" Type="http://schemas.openxmlformats.org/officeDocument/2006/relationships/slideMaster" Target="../slideMasters/slideMaster19.xml"/><Relationship Id="rId1" Type="http://schemas.openxmlformats.org/officeDocument/2006/relationships/tags" Target="../tags/tag25.xml"/></Relationships>
</file>

<file path=ppt/slideLayouts/_rels/slideLayout497.xml.rels><?xml version="1.0" encoding="UTF-8" standalone="yes"?>
<Relationships xmlns="http://schemas.openxmlformats.org/package/2006/relationships"><Relationship Id="rId2" Type="http://schemas.openxmlformats.org/officeDocument/2006/relationships/slideMaster" Target="../slideMasters/slideMaster19.xml"/><Relationship Id="rId1" Type="http://schemas.openxmlformats.org/officeDocument/2006/relationships/tags" Target="../tags/tag26.xml"/></Relationships>
</file>

<file path=ppt/slideLayouts/_rels/slideLayout498.xml.rels><?xml version="1.0" encoding="UTF-8" standalone="yes"?>
<Relationships xmlns="http://schemas.openxmlformats.org/package/2006/relationships"><Relationship Id="rId2" Type="http://schemas.openxmlformats.org/officeDocument/2006/relationships/slideMaster" Target="../slideMasters/slideMaster19.xml"/><Relationship Id="rId1" Type="http://schemas.openxmlformats.org/officeDocument/2006/relationships/tags" Target="../tags/tag27.xml"/></Relationships>
</file>

<file path=ppt/slideLayouts/_rels/slideLayout499.xml.rels><?xml version="1.0" encoding="UTF-8" standalone="yes"?>
<Relationships xmlns="http://schemas.openxmlformats.org/package/2006/relationships"><Relationship Id="rId2" Type="http://schemas.openxmlformats.org/officeDocument/2006/relationships/slideMaster" Target="../slideMasters/slideMaster19.xml"/><Relationship Id="rId1" Type="http://schemas.openxmlformats.org/officeDocument/2006/relationships/tags" Target="../tags/tag28.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0.xml.rels><?xml version="1.0" encoding="UTF-8" standalone="yes"?>
<Relationships xmlns="http://schemas.openxmlformats.org/package/2006/relationships"><Relationship Id="rId2" Type="http://schemas.openxmlformats.org/officeDocument/2006/relationships/slideMaster" Target="../slideMasters/slideMaster19.xml"/><Relationship Id="rId1" Type="http://schemas.openxmlformats.org/officeDocument/2006/relationships/tags" Target="../tags/tag29.xml"/></Relationships>
</file>

<file path=ppt/slideLayouts/_rels/slideLayout501.xml.rels><?xml version="1.0" encoding="UTF-8" standalone="yes"?>
<Relationships xmlns="http://schemas.openxmlformats.org/package/2006/relationships"><Relationship Id="rId2" Type="http://schemas.openxmlformats.org/officeDocument/2006/relationships/slideMaster" Target="../slideMasters/slideMaster19.xml"/><Relationship Id="rId1" Type="http://schemas.openxmlformats.org/officeDocument/2006/relationships/tags" Target="../tags/tag30.xml"/></Relationships>
</file>

<file path=ppt/slideLayouts/_rels/slideLayout502.xml.rels><?xml version="1.0" encoding="UTF-8" standalone="yes"?>
<Relationships xmlns="http://schemas.openxmlformats.org/package/2006/relationships"><Relationship Id="rId2" Type="http://schemas.openxmlformats.org/officeDocument/2006/relationships/slideMaster" Target="../slideMasters/slideMaster19.xml"/><Relationship Id="rId1" Type="http://schemas.openxmlformats.org/officeDocument/2006/relationships/tags" Target="../tags/tag31.xml"/></Relationships>
</file>

<file path=ppt/slideLayouts/_rels/slideLayout503.xml.rels><?xml version="1.0" encoding="UTF-8" standalone="yes"?>
<Relationships xmlns="http://schemas.openxmlformats.org/package/2006/relationships"><Relationship Id="rId2" Type="http://schemas.openxmlformats.org/officeDocument/2006/relationships/slideMaster" Target="../slideMasters/slideMaster19.xml"/><Relationship Id="rId1" Type="http://schemas.openxmlformats.org/officeDocument/2006/relationships/tags" Target="../tags/tag32.xml"/></Relationships>
</file>

<file path=ppt/slideLayouts/_rels/slideLayout504.xml.rels><?xml version="1.0" encoding="UTF-8" standalone="yes"?>
<Relationships xmlns="http://schemas.openxmlformats.org/package/2006/relationships"><Relationship Id="rId2" Type="http://schemas.openxmlformats.org/officeDocument/2006/relationships/slideMaster" Target="../slideMasters/slideMaster19.xml"/><Relationship Id="rId1" Type="http://schemas.openxmlformats.org/officeDocument/2006/relationships/tags" Target="../tags/tag33.xml"/></Relationships>
</file>

<file path=ppt/slideLayouts/_rels/slideLayout505.xml.rels><?xml version="1.0" encoding="UTF-8" standalone="yes"?>
<Relationships xmlns="http://schemas.openxmlformats.org/package/2006/relationships"><Relationship Id="rId2" Type="http://schemas.openxmlformats.org/officeDocument/2006/relationships/slideMaster" Target="../slideMasters/slideMaster19.xml"/><Relationship Id="rId1" Type="http://schemas.openxmlformats.org/officeDocument/2006/relationships/tags" Target="../tags/tag34.xml"/></Relationships>
</file>

<file path=ppt/slideLayouts/_rels/slideLayout506.xml.rels><?xml version="1.0" encoding="UTF-8" standalone="yes"?>
<Relationships xmlns="http://schemas.openxmlformats.org/package/2006/relationships"><Relationship Id="rId2" Type="http://schemas.openxmlformats.org/officeDocument/2006/relationships/slideMaster" Target="../slideMasters/slideMaster19.xml"/><Relationship Id="rId1" Type="http://schemas.openxmlformats.org/officeDocument/2006/relationships/tags" Target="../tags/tag35.xml"/></Relationships>
</file>

<file path=ppt/slideLayouts/_rels/slideLayout507.xml.rels><?xml version="1.0" encoding="UTF-8" standalone="yes"?>
<Relationships xmlns="http://schemas.openxmlformats.org/package/2006/relationships"><Relationship Id="rId2" Type="http://schemas.openxmlformats.org/officeDocument/2006/relationships/slideMaster" Target="../slideMasters/slideMaster19.xml"/><Relationship Id="rId1" Type="http://schemas.openxmlformats.org/officeDocument/2006/relationships/tags" Target="../tags/tag36.xml"/></Relationships>
</file>

<file path=ppt/slideLayouts/_rels/slideLayout50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slideMaster" Target="../slideMasters/slideMaster19.xml"/><Relationship Id="rId1" Type="http://schemas.openxmlformats.org/officeDocument/2006/relationships/tags" Target="../tags/tag37.xml"/></Relationships>
</file>

<file path=ppt/slideLayouts/_rels/slideLayout509.xml.rels><?xml version="1.0" encoding="UTF-8" standalone="yes"?>
<Relationships xmlns="http://schemas.openxmlformats.org/package/2006/relationships"><Relationship Id="rId2" Type="http://schemas.openxmlformats.org/officeDocument/2006/relationships/slideMaster" Target="../slideMasters/slideMaster19.xml"/><Relationship Id="rId1" Type="http://schemas.openxmlformats.org/officeDocument/2006/relationships/tags" Target="../tags/tag38.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0.xml.rels><?xml version="1.0" encoding="UTF-8" standalone="yes"?>
<Relationships xmlns="http://schemas.openxmlformats.org/package/2006/relationships"><Relationship Id="rId2" Type="http://schemas.openxmlformats.org/officeDocument/2006/relationships/slideMaster" Target="../slideMasters/slideMaster19.xml"/><Relationship Id="rId1" Type="http://schemas.openxmlformats.org/officeDocument/2006/relationships/tags" Target="../tags/tag39.xml"/></Relationships>
</file>

<file path=ppt/slideLayouts/_rels/slideLayout511.xml.rels><?xml version="1.0" encoding="UTF-8" standalone="yes"?>
<Relationships xmlns="http://schemas.openxmlformats.org/package/2006/relationships"><Relationship Id="rId2" Type="http://schemas.openxmlformats.org/officeDocument/2006/relationships/slideMaster" Target="../slideMasters/slideMaster19.xml"/><Relationship Id="rId1" Type="http://schemas.openxmlformats.org/officeDocument/2006/relationships/tags" Target="../tags/tag40.xml"/></Relationships>
</file>

<file path=ppt/slideLayouts/_rels/slideLayout512.xml.rels><?xml version="1.0" encoding="UTF-8" standalone="yes"?>
<Relationships xmlns="http://schemas.openxmlformats.org/package/2006/relationships"><Relationship Id="rId2" Type="http://schemas.openxmlformats.org/officeDocument/2006/relationships/slideMaster" Target="../slideMasters/slideMaster19.xml"/><Relationship Id="rId1" Type="http://schemas.openxmlformats.org/officeDocument/2006/relationships/tags" Target="../tags/tag41.xml"/></Relationships>
</file>

<file path=ppt/slideLayouts/_rels/slideLayout513.xml.rels><?xml version="1.0" encoding="UTF-8" standalone="yes"?>
<Relationships xmlns="http://schemas.openxmlformats.org/package/2006/relationships"><Relationship Id="rId2" Type="http://schemas.openxmlformats.org/officeDocument/2006/relationships/slideMaster" Target="../slideMasters/slideMaster19.xml"/><Relationship Id="rId1" Type="http://schemas.openxmlformats.org/officeDocument/2006/relationships/tags" Target="../tags/tag42.xml"/></Relationships>
</file>

<file path=ppt/slideLayouts/_rels/slideLayout5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9.xml"/><Relationship Id="rId1" Type="http://schemas.openxmlformats.org/officeDocument/2006/relationships/tags" Target="../tags/tag43.xml"/></Relationships>
</file>

<file path=ppt/slideLayouts/_rels/slideLayout515.xml.rels><?xml version="1.0" encoding="UTF-8" standalone="yes"?>
<Relationships xmlns="http://schemas.openxmlformats.org/package/2006/relationships"><Relationship Id="rId2" Type="http://schemas.openxmlformats.org/officeDocument/2006/relationships/slideMaster" Target="../slideMasters/slideMaster19.xml"/><Relationship Id="rId1" Type="http://schemas.openxmlformats.org/officeDocument/2006/relationships/tags" Target="../tags/tag44.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EA346AF-CBF3-FF43-8D79-36C44E797FB2}"/>
              </a:ext>
            </a:extLst>
          </p:cNvPr>
          <p:cNvSpPr/>
          <p:nvPr userDrawn="1"/>
        </p:nvSpPr>
        <p:spPr>
          <a:xfrm>
            <a:off x="0" y="1289050"/>
            <a:ext cx="9144000" cy="3854450"/>
          </a:xfrm>
          <a:prstGeom prst="rect">
            <a:avLst/>
          </a:prstGeom>
          <a:solidFill>
            <a:schemeClr val="accent1"/>
          </a:solidFill>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2" name="Title 1"/>
          <p:cNvSpPr>
            <a:spLocks noGrp="1"/>
          </p:cNvSpPr>
          <p:nvPr>
            <p:ph type="title"/>
          </p:nvPr>
        </p:nvSpPr>
        <p:spPr>
          <a:xfrm>
            <a:off x="210312" y="198826"/>
            <a:ext cx="4142232" cy="4305811"/>
          </a:xfrm>
        </p:spPr>
        <p:txBody>
          <a:bodyPr/>
          <a:lstStyle>
            <a:lvl1pPr>
              <a:lnSpc>
                <a:spcPct val="90000"/>
              </a:lnSpc>
              <a:spcAft>
                <a:spcPts val="0"/>
              </a:spcAft>
              <a:defRPr>
                <a:solidFill>
                  <a:schemeClr val="tx1"/>
                </a:solidFill>
              </a:defRPr>
            </a:lvl1pPr>
          </a:lstStyle>
          <a:p>
            <a:r>
              <a:rPr lang="en-US"/>
              <a:t>Click to edit Master title style</a:t>
            </a:r>
            <a:endParaRPr lang="en-US" dirty="0"/>
          </a:p>
        </p:txBody>
      </p:sp>
      <p:pic>
        <p:nvPicPr>
          <p:cNvPr id="9" name="Picture 8">
            <a:extLst>
              <a:ext uri="{FF2B5EF4-FFF2-40B4-BE49-F238E27FC236}">
                <a16:creationId xmlns:a16="http://schemas.microsoft.com/office/drawing/2014/main" id="{0C46DC7D-39A8-7042-AFAF-E1F61B5887D1}"/>
              </a:ext>
            </a:extLst>
          </p:cNvPr>
          <p:cNvPicPr>
            <a:picLocks noChangeAspect="1"/>
          </p:cNvPicPr>
          <p:nvPr userDrawn="1"/>
        </p:nvPicPr>
        <p:blipFill>
          <a:blip r:embed="rId2"/>
          <a:stretch>
            <a:fillRect/>
          </a:stretch>
        </p:blipFill>
        <p:spPr>
          <a:xfrm>
            <a:off x="8397707" y="4694756"/>
            <a:ext cx="513796" cy="203701"/>
          </a:xfrm>
          <a:prstGeom prst="rect">
            <a:avLst/>
          </a:prstGeom>
        </p:spPr>
      </p:pic>
      <p:pic>
        <p:nvPicPr>
          <p:cNvPr id="4" name="Picture 3">
            <a:extLst>
              <a:ext uri="{FF2B5EF4-FFF2-40B4-BE49-F238E27FC236}">
                <a16:creationId xmlns:a16="http://schemas.microsoft.com/office/drawing/2014/main" id="{57DDD23E-3E28-DB4D-80F3-CA1EDE3D0B01}"/>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228597" y="4690872"/>
            <a:ext cx="1920240" cy="266393"/>
          </a:xfrm>
          <a:prstGeom prst="rect">
            <a:avLst/>
          </a:prstGeom>
        </p:spPr>
      </p:pic>
    </p:spTree>
    <p:extLst>
      <p:ext uri="{BB962C8B-B14F-4D97-AF65-F5344CB8AC3E}">
        <p14:creationId xmlns:p14="http://schemas.microsoft.com/office/powerpoint/2010/main" val="2186101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804672"/>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1243584"/>
            <a:ext cx="4123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6"/>
          <p:cNvSpPr>
            <a:spLocks noGrp="1"/>
          </p:cNvSpPr>
          <p:nvPr>
            <p:ph sz="quarter" idx="13"/>
          </p:nvPr>
        </p:nvSpPr>
        <p:spPr>
          <a:xfrm>
            <a:off x="210312" y="1216152"/>
            <a:ext cx="4142232" cy="3279648"/>
          </a:xfrm>
        </p:spPr>
        <p:txBody>
          <a:bodyPr/>
          <a:lstStyle>
            <a:lvl1pPr>
              <a:lnSpc>
                <a:spcPts val="2800"/>
              </a:lnSpc>
              <a:spcAft>
                <a:spcPts val="1800"/>
              </a:spcAft>
              <a:defRPr sz="2400"/>
            </a:lvl1pPr>
          </a:lstStyle>
          <a:p>
            <a:pPr lvl="0"/>
            <a:r>
              <a:rPr lang="en-US"/>
              <a:t>Click to edit Master text styles</a:t>
            </a:r>
          </a:p>
        </p:txBody>
      </p:sp>
    </p:spTree>
    <p:extLst>
      <p:ext uri="{BB962C8B-B14F-4D97-AF65-F5344CB8AC3E}">
        <p14:creationId xmlns:p14="http://schemas.microsoft.com/office/powerpoint/2010/main" val="2123357208"/>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4320270"/>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004232955"/>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800100"/>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1243584"/>
            <a:ext cx="4123944" cy="3252216"/>
          </a:xfrm>
        </p:spPr>
        <p:txBody>
          <a:bodyPr/>
          <a:lstStyle>
            <a:lvl1pPr>
              <a:spcBef>
                <a:spcPts val="0"/>
              </a:spcBef>
              <a:spcAft>
                <a:spcPts val="600"/>
              </a:spcAft>
              <a:defRPr/>
            </a:lvl1pPr>
            <a:lvl2pPr marL="0" indent="0">
              <a:spcBef>
                <a:spcPts val="0"/>
              </a:spcBef>
              <a:spcAft>
                <a:spcPts val="600"/>
              </a:spcAft>
              <a:buNone/>
              <a:defRPr/>
            </a:lvl2pPr>
            <a:lvl3pPr marL="201612" indent="0">
              <a:buNone/>
              <a:defRPr/>
            </a:lvl3pPr>
            <a:lvl4pPr marL="434975" indent="0">
              <a:buNone/>
              <a:defRPr/>
            </a:lvl4pPr>
            <a:lvl5pPr marL="631825" indent="0">
              <a:buNone/>
              <a:defRPr/>
            </a:lvl5pPr>
          </a:lstStyle>
          <a:p>
            <a:pPr lvl="0"/>
            <a:r>
              <a:rPr lang="en-US" dirty="0"/>
              <a:t>Click to edit Master text styles</a:t>
            </a:r>
          </a:p>
          <a:p>
            <a:pPr lvl="0"/>
            <a:r>
              <a:rPr lang="en-US" dirty="0"/>
              <a:t>Second level</a:t>
            </a:r>
          </a:p>
          <a:p>
            <a:pPr lvl="1"/>
            <a:r>
              <a:rPr lang="en-US" dirty="0"/>
              <a:t>Third level</a:t>
            </a:r>
          </a:p>
          <a:p>
            <a:pPr lvl="1"/>
            <a:r>
              <a:rPr lang="en-US" dirty="0"/>
              <a:t>Fourth level</a:t>
            </a:r>
          </a:p>
          <a:p>
            <a:pPr lvl="1"/>
            <a:r>
              <a:rPr lang="en-US" dirty="0"/>
              <a:t>Fifth level</a:t>
            </a:r>
          </a:p>
        </p:txBody>
      </p:sp>
      <p:sp>
        <p:nvSpPr>
          <p:cNvPr id="8" name="Text Placeholder 7"/>
          <p:cNvSpPr>
            <a:spLocks noGrp="1"/>
          </p:cNvSpPr>
          <p:nvPr>
            <p:ph type="body" sz="quarter" idx="13"/>
          </p:nvPr>
        </p:nvSpPr>
        <p:spPr>
          <a:xfrm>
            <a:off x="219456" y="1243584"/>
            <a:ext cx="4123944" cy="3252216"/>
          </a:xfrm>
        </p:spPr>
        <p:txBody>
          <a:bodyPr/>
          <a:lstStyle>
            <a:lvl1pPr>
              <a:spcBef>
                <a:spcPts val="0"/>
              </a:spcBef>
              <a:spcAft>
                <a:spcPts val="600"/>
              </a:spcAft>
              <a:defRPr/>
            </a:lvl1pPr>
            <a:lvl2pPr marL="0" indent="0">
              <a:spcBef>
                <a:spcPts val="0"/>
              </a:spcBef>
              <a:spcAft>
                <a:spcPts val="600"/>
              </a:spcAft>
              <a:buNone/>
              <a:defRPr/>
            </a:lvl2pPr>
            <a:lvl3pPr marL="201612" indent="0">
              <a:buNone/>
              <a:defRPr/>
            </a:lvl3pPr>
            <a:lvl4pPr marL="434975" indent="0">
              <a:buNone/>
              <a:defRPr/>
            </a:lvl4pPr>
            <a:lvl5pPr marL="631825" indent="0">
              <a:buNone/>
              <a:defRPr/>
            </a:lvl5pPr>
          </a:lstStyle>
          <a:p>
            <a:pPr lvl="0"/>
            <a:r>
              <a:rPr lang="en-US" dirty="0"/>
              <a:t>Click to edit Master text styles</a:t>
            </a:r>
          </a:p>
          <a:p>
            <a:pPr lvl="1"/>
            <a:r>
              <a:rPr lang="en-US" dirty="0"/>
              <a:t>Second level</a:t>
            </a:r>
          </a:p>
          <a:p>
            <a:pPr lvl="1"/>
            <a:r>
              <a:rPr lang="en-US" dirty="0"/>
              <a:t>Third level</a:t>
            </a:r>
          </a:p>
          <a:p>
            <a:pPr lvl="1"/>
            <a:r>
              <a:rPr lang="en-US" dirty="0"/>
              <a:t>Fourth level</a:t>
            </a:r>
          </a:p>
          <a:p>
            <a:pPr lvl="1"/>
            <a:r>
              <a:rPr lang="en-US" dirty="0"/>
              <a:t>Fifth level</a:t>
            </a:r>
          </a:p>
        </p:txBody>
      </p:sp>
    </p:spTree>
    <p:extLst>
      <p:ext uri="{BB962C8B-B14F-4D97-AF65-F5344CB8AC3E}">
        <p14:creationId xmlns:p14="http://schemas.microsoft.com/office/powerpoint/2010/main" val="1687030906"/>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19456" y="176726"/>
            <a:ext cx="4133088" cy="804672"/>
          </a:xfrm>
        </p:spPr>
        <p:txBody>
          <a:bodyPr/>
          <a:lstStyle>
            <a:lvl1pPr>
              <a:lnSpc>
                <a:spcPts val="2400"/>
              </a:lnSpc>
              <a:spcAft>
                <a:spcPts val="1200"/>
              </a:spcAft>
              <a:defRPr sz="1800"/>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137160" y="1244954"/>
            <a:ext cx="4206240" cy="3242300"/>
          </a:xfrm>
        </p:spPr>
        <p:txBody>
          <a:bodyPr/>
          <a:lstStyle>
            <a:lvl1pPr>
              <a:lnSpc>
                <a:spcPts val="9600"/>
              </a:lnSpc>
              <a:spcAft>
                <a:spcPts val="0"/>
              </a:spcAft>
              <a:defRPr sz="9600" b="0" i="0">
                <a:latin typeface="IBM Plex Mono Light" panose="020B0409050000000000" pitchFamily="49" charset="77"/>
              </a:defRPr>
            </a:lvl1pPr>
          </a:lstStyle>
          <a:p>
            <a:pPr lvl="0"/>
            <a:r>
              <a:rPr lang="en-US" dirty="0"/>
              <a:t>Click to edit Master text styles</a:t>
            </a:r>
          </a:p>
        </p:txBody>
      </p:sp>
    </p:spTree>
    <p:extLst>
      <p:ext uri="{BB962C8B-B14F-4D97-AF65-F5344CB8AC3E}">
        <p14:creationId xmlns:p14="http://schemas.microsoft.com/office/powerpoint/2010/main" val="1878731824"/>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7" name="Picture Placeholder 6"/>
          <p:cNvSpPr>
            <a:spLocks noGrp="1"/>
          </p:cNvSpPr>
          <p:nvPr>
            <p:ph type="pic" sz="quarter" idx="13"/>
          </p:nvPr>
        </p:nvSpPr>
        <p:spPr>
          <a:xfrm>
            <a:off x="4572000" y="0"/>
            <a:ext cx="4572000" cy="5143500"/>
          </a:xfrm>
        </p:spPr>
        <p:txBody>
          <a:bodyPr lIns="91440" tIns="91440" rIns="91440" bIns="91440"/>
          <a:lstStyle>
            <a:lvl1pPr>
              <a:defRPr baseline="0"/>
            </a:lvl1pPr>
          </a:lstStyle>
          <a:p>
            <a:r>
              <a:rPr lang="en-US" dirty="0"/>
              <a:t>Drag picture to placeholder or click icon to add</a:t>
            </a:r>
          </a:p>
        </p:txBody>
      </p:sp>
      <p:sp>
        <p:nvSpPr>
          <p:cNvPr id="2" name="Title 1"/>
          <p:cNvSpPr>
            <a:spLocks noGrp="1"/>
          </p:cNvSpPr>
          <p:nvPr>
            <p:ph type="title"/>
          </p:nvPr>
        </p:nvSpPr>
        <p:spPr>
          <a:xfrm>
            <a:off x="219456" y="176726"/>
            <a:ext cx="4133088" cy="804672"/>
          </a:xfrm>
        </p:spPr>
        <p:txBody>
          <a:bodyPr/>
          <a:lstStyle>
            <a:lvl1pPr>
              <a:lnSpc>
                <a:spcPts val="2400"/>
              </a:lnSpc>
              <a:spcAft>
                <a:spcPts val="1200"/>
              </a:spcAft>
              <a:defRPr sz="1800"/>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137160" y="1244954"/>
            <a:ext cx="4206240" cy="3242300"/>
          </a:xfrm>
        </p:spPr>
        <p:txBody>
          <a:bodyPr/>
          <a:lstStyle>
            <a:lvl1pPr>
              <a:lnSpc>
                <a:spcPts val="9600"/>
              </a:lnSpc>
              <a:spcAft>
                <a:spcPts val="0"/>
              </a:spcAft>
              <a:defRPr sz="9600" b="0" i="0">
                <a:latin typeface="IBM Plex Mono Light" panose="020B0409050000000000" pitchFamily="49" charset="77"/>
              </a:defRPr>
            </a:lvl1pPr>
          </a:lstStyle>
          <a:p>
            <a:pPr lvl="0"/>
            <a:r>
              <a:rPr lang="en-US" dirty="0"/>
              <a:t>Click to edit Master text styles</a:t>
            </a:r>
          </a:p>
        </p:txBody>
      </p:sp>
    </p:spTree>
    <p:extLst>
      <p:ext uri="{BB962C8B-B14F-4D97-AF65-F5344CB8AC3E}">
        <p14:creationId xmlns:p14="http://schemas.microsoft.com/office/powerpoint/2010/main" val="3161471057"/>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137160" y="173736"/>
            <a:ext cx="8778172" cy="4301813"/>
          </a:xfrm>
        </p:spPr>
        <p:txBody>
          <a:bodyPr/>
          <a:lstStyle>
            <a:lvl1pPr>
              <a:lnSpc>
                <a:spcPts val="9600"/>
              </a:lnSpc>
              <a:spcAft>
                <a:spcPts val="0"/>
              </a:spcAft>
              <a:defRPr sz="9600" b="0" i="0">
                <a:latin typeface="IBM Plex Mono Light" panose="020B0409050000000000" pitchFamily="49" charset="77"/>
              </a:defRPr>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332149708"/>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5562534" cy="4320270"/>
          </a:xfrm>
        </p:spPr>
        <p:txBody>
          <a:bodyPr/>
          <a:lstStyle>
            <a:lvl1pPr>
              <a:spcAft>
                <a:spcPts val="1800"/>
              </a:spcAft>
              <a:defRPr/>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010323003"/>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4320270"/>
          </a:xfrm>
        </p:spPr>
        <p:txBody>
          <a:bodyPr/>
          <a:lstStyle>
            <a:lvl1pPr>
              <a:spcAft>
                <a:spcPts val="1800"/>
              </a:spcAft>
              <a:defRPr/>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201168"/>
            <a:ext cx="4123944" cy="429463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50733773"/>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1243584"/>
            <a:ext cx="4123876"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3"/>
          </p:nvPr>
        </p:nvSpPr>
        <p:spPr>
          <a:xfrm>
            <a:off x="219456" y="1243584"/>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98984147"/>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1243584"/>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6"/>
          <p:cNvSpPr>
            <a:spLocks noGrp="1"/>
          </p:cNvSpPr>
          <p:nvPr>
            <p:ph sz="quarter" idx="13"/>
          </p:nvPr>
        </p:nvSpPr>
        <p:spPr>
          <a:xfrm>
            <a:off x="210312" y="1216152"/>
            <a:ext cx="4142232" cy="3279648"/>
          </a:xfrm>
        </p:spPr>
        <p:txBody>
          <a:bodyPr/>
          <a:lstStyle>
            <a:lvl1pPr>
              <a:lnSpc>
                <a:spcPts val="2800"/>
              </a:lnSpc>
              <a:spcAft>
                <a:spcPts val="1800"/>
              </a:spcAft>
              <a:defRPr sz="2400"/>
            </a:lvl1pPr>
          </a:lstStyle>
          <a:p>
            <a:pPr lvl="0"/>
            <a:r>
              <a:rPr lang="en-US" dirty="0"/>
              <a:t>Click to edit Master text styles</a:t>
            </a:r>
          </a:p>
        </p:txBody>
      </p:sp>
    </p:spTree>
    <p:extLst>
      <p:ext uri="{BB962C8B-B14F-4D97-AF65-F5344CB8AC3E}">
        <p14:creationId xmlns:p14="http://schemas.microsoft.com/office/powerpoint/2010/main" val="3904960099"/>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3"/>
          </p:nvPr>
        </p:nvSpPr>
        <p:spPr>
          <a:xfrm>
            <a:off x="2505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4"/>
          </p:nvPr>
        </p:nvSpPr>
        <p:spPr>
          <a:xfrm>
            <a:off x="4791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5"/>
          </p:nvPr>
        </p:nvSpPr>
        <p:spPr>
          <a:xfrm>
            <a:off x="7077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227769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804672"/>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2505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4"/>
          </p:nvPr>
        </p:nvSpPr>
        <p:spPr>
          <a:xfrm>
            <a:off x="4791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5"/>
          </p:nvPr>
        </p:nvSpPr>
        <p:spPr>
          <a:xfrm>
            <a:off x="7077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41608422"/>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4572000" y="0"/>
            <a:ext cx="4572000" cy="5143500"/>
          </a:xfrm>
        </p:spPr>
        <p:txBody>
          <a:bodyPr lIns="91440" tIns="91440" rIns="91440" bIns="91440"/>
          <a:lstStyle/>
          <a:p>
            <a:r>
              <a:rPr lang="en-US" dirty="0"/>
              <a:t>Drag picture to placeholder or click icon to add</a:t>
            </a:r>
          </a:p>
        </p:txBody>
      </p:sp>
      <p:sp>
        <p:nvSpPr>
          <p:cNvPr id="2" name="Title 1"/>
          <p:cNvSpPr>
            <a:spLocks noGrp="1"/>
          </p:cNvSpPr>
          <p:nvPr>
            <p:ph type="title"/>
          </p:nvPr>
        </p:nvSpPr>
        <p:spPr>
          <a:xfrm>
            <a:off x="210312" y="175530"/>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19456" y="1243584"/>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09529325"/>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4320270"/>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201168"/>
            <a:ext cx="1837944" cy="429463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7077456" y="201168"/>
            <a:ext cx="1837944" cy="429463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8246757"/>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text (light background)">
    <p:spTree>
      <p:nvGrpSpPr>
        <p:cNvPr id="1" name=""/>
        <p:cNvGrpSpPr/>
        <p:nvPr/>
      </p:nvGrpSpPr>
      <p:grpSpPr>
        <a:xfrm>
          <a:off x="0" y="0"/>
          <a:ext cx="0" cy="0"/>
          <a:chOff x="0" y="0"/>
          <a:chExt cx="0" cy="0"/>
        </a:xfrm>
      </p:grpSpPr>
      <p:sp>
        <p:nvSpPr>
          <p:cNvPr id="8" name="Rectangle 7"/>
          <p:cNvSpPr/>
          <p:nvPr userDrawn="1"/>
        </p:nvSpPr>
        <p:spPr>
          <a:xfrm>
            <a:off x="4572000" y="0"/>
            <a:ext cx="4572000" cy="5143500"/>
          </a:xfrm>
          <a:prstGeom prst="rect">
            <a:avLst/>
          </a:prstGeom>
          <a:solidFill>
            <a:schemeClr val="accent4"/>
          </a:solidFill>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2" name="Title 1"/>
          <p:cNvSpPr>
            <a:spLocks noGrp="1"/>
          </p:cNvSpPr>
          <p:nvPr>
            <p:ph type="title"/>
          </p:nvPr>
        </p:nvSpPr>
        <p:spPr>
          <a:xfrm>
            <a:off x="210312" y="175530"/>
            <a:ext cx="4142164" cy="4320270"/>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lvl1pPr>
              <a:buClr>
                <a:schemeClr val="tx1"/>
              </a:buClr>
              <a:defRPr>
                <a:solidFill>
                  <a:schemeClr val="tx1"/>
                </a:solidFill>
              </a:defRPr>
            </a:lvl1p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201168"/>
            <a:ext cx="4123944" cy="4294632"/>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72941901"/>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4572000" y="0"/>
            <a:ext cx="4572000" cy="5143500"/>
          </a:xfrm>
        </p:spPr>
        <p:txBody>
          <a:bodyPr lIns="91440" tIns="91440" rIns="91440" bIns="91440"/>
          <a:lstStyle/>
          <a:p>
            <a:r>
              <a:rPr lang="en-US" dirty="0"/>
              <a:t>Drag picture to placeholder or click icon to add</a:t>
            </a:r>
          </a:p>
        </p:txBody>
      </p:sp>
      <p:sp>
        <p:nvSpPr>
          <p:cNvPr id="2" name="Title 1"/>
          <p:cNvSpPr>
            <a:spLocks noGrp="1"/>
          </p:cNvSpPr>
          <p:nvPr>
            <p:ph type="title"/>
          </p:nvPr>
        </p:nvSpPr>
        <p:spPr>
          <a:xfrm>
            <a:off x="210312" y="175530"/>
            <a:ext cx="4142232" cy="4320270"/>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39251104"/>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4320270"/>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294016824"/>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414045627"/>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9" name="Content Placeholder 5"/>
          <p:cNvSpPr>
            <a:spLocks noGrp="1"/>
          </p:cNvSpPr>
          <p:nvPr>
            <p:ph sz="quarter" idx="17"/>
          </p:nvPr>
        </p:nvSpPr>
        <p:spPr>
          <a:xfrm>
            <a:off x="4572000" y="0"/>
            <a:ext cx="4572000" cy="2571750"/>
          </a:xfrm>
          <a:solidFill>
            <a:schemeClr val="accent4"/>
          </a:solidFill>
          <a:ln>
            <a:noFill/>
          </a:ln>
        </p:spPr>
        <p:txBody>
          <a:bodyPr lIns="219456" tIns="201168" rIns="228600" bIns="228600"/>
          <a:lstStyle>
            <a:lvl1pPr>
              <a:defRPr>
                <a:solidFill>
                  <a:schemeClr val="tx1"/>
                </a:solidFill>
              </a:defRPr>
            </a:lvl1pPr>
          </a:lstStyle>
          <a:p>
            <a:pPr lvl="0"/>
            <a:r>
              <a:rPr lang="en-US" dirty="0"/>
              <a:t>Click to edit Master text styles</a:t>
            </a:r>
          </a:p>
        </p:txBody>
      </p:sp>
      <p:sp>
        <p:nvSpPr>
          <p:cNvPr id="12" name="Content Placeholder 13"/>
          <p:cNvSpPr>
            <a:spLocks noGrp="1"/>
          </p:cNvSpPr>
          <p:nvPr>
            <p:ph sz="quarter" idx="19"/>
          </p:nvPr>
        </p:nvSpPr>
        <p:spPr>
          <a:xfrm>
            <a:off x="4572000" y="2570162"/>
            <a:ext cx="4572000" cy="2573337"/>
          </a:xfrm>
          <a:solidFill>
            <a:schemeClr val="accent4"/>
          </a:solidFill>
          <a:ln>
            <a:noFill/>
          </a:ln>
        </p:spPr>
        <p:txBody>
          <a:bodyPr lIns="219456" tIns="201168" rIns="228600" bIns="228600"/>
          <a:lstStyle>
            <a:lvl1pPr>
              <a:defRPr>
                <a:solidFill>
                  <a:schemeClr val="tx1"/>
                </a:solidFill>
              </a:defRPr>
            </a:lvl1pPr>
          </a:lstStyle>
          <a:p>
            <a:pPr lvl="0"/>
            <a:r>
              <a:rPr lang="en-US" dirty="0"/>
              <a:t>Click to edit Master text styles</a:t>
            </a:r>
          </a:p>
        </p:txBody>
      </p:sp>
      <p:sp>
        <p:nvSpPr>
          <p:cNvPr id="2" name="Title 1"/>
          <p:cNvSpPr>
            <a:spLocks noGrp="1"/>
          </p:cNvSpPr>
          <p:nvPr>
            <p:ph type="title"/>
          </p:nvPr>
        </p:nvSpPr>
        <p:spPr>
          <a:xfrm>
            <a:off x="210312" y="175530"/>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19456" y="1243584"/>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76772787"/>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6" name="Content Placeholder 5"/>
          <p:cNvSpPr>
            <a:spLocks noGrp="1"/>
          </p:cNvSpPr>
          <p:nvPr>
            <p:ph sz="quarter" idx="17"/>
          </p:nvPr>
        </p:nvSpPr>
        <p:spPr>
          <a:xfrm>
            <a:off x="4572000" y="0"/>
            <a:ext cx="2286000" cy="2571750"/>
          </a:xfrm>
          <a:solidFill>
            <a:schemeClr val="tx1"/>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2" name="Title 1"/>
          <p:cNvSpPr>
            <a:spLocks noGrp="1"/>
          </p:cNvSpPr>
          <p:nvPr>
            <p:ph type="title"/>
          </p:nvPr>
        </p:nvSpPr>
        <p:spPr>
          <a:xfrm>
            <a:off x="0" y="-1"/>
            <a:ext cx="4572000" cy="2571751"/>
          </a:xfrm>
          <a:solidFill>
            <a:schemeClr val="tx1"/>
          </a:solidFill>
        </p:spPr>
        <p:txBody>
          <a:bodyPr lIns="210312" tIns="173736" rIns="228600" bIns="228600"/>
          <a:lstStyle>
            <a:lvl1pPr>
              <a:lnSpc>
                <a:spcPts val="2800"/>
              </a:lnSpc>
              <a:defRPr>
                <a:solidFill>
                  <a:schemeClr val="bg1"/>
                </a:solidFill>
              </a:defRPr>
            </a:lvl1pPr>
          </a:lstStyle>
          <a:p>
            <a:r>
              <a:rPr lang="en-US" dirty="0"/>
              <a:t>Click to edit Master title style</a:t>
            </a:r>
          </a:p>
        </p:txBody>
      </p:sp>
      <p:sp>
        <p:nvSpPr>
          <p:cNvPr id="11" name="Content Placeholder 10"/>
          <p:cNvSpPr>
            <a:spLocks noGrp="1"/>
          </p:cNvSpPr>
          <p:nvPr>
            <p:ph sz="quarter" idx="18"/>
          </p:nvPr>
        </p:nvSpPr>
        <p:spPr>
          <a:xfrm>
            <a:off x="6858000" y="0"/>
            <a:ext cx="2286000" cy="2571750"/>
          </a:xfrm>
          <a:solidFill>
            <a:schemeClr val="tx1"/>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4" name="Content Placeholder 13"/>
          <p:cNvSpPr>
            <a:spLocks noGrp="1"/>
          </p:cNvSpPr>
          <p:nvPr>
            <p:ph sz="quarter" idx="19"/>
          </p:nvPr>
        </p:nvSpPr>
        <p:spPr>
          <a:xfrm>
            <a:off x="4572000" y="2570162"/>
            <a:ext cx="4572000" cy="2573337"/>
          </a:xfrm>
          <a:solidFill>
            <a:schemeClr val="tx1"/>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7" name="Content Placeholder 6"/>
          <p:cNvSpPr>
            <a:spLocks noGrp="1"/>
          </p:cNvSpPr>
          <p:nvPr>
            <p:ph sz="quarter" idx="20"/>
          </p:nvPr>
        </p:nvSpPr>
        <p:spPr>
          <a:xfrm>
            <a:off x="0" y="2570162"/>
            <a:ext cx="4572000" cy="2573337"/>
          </a:xfrm>
          <a:solidFill>
            <a:schemeClr val="tx1"/>
          </a:solidFill>
        </p:spPr>
        <p:txBody>
          <a:bodyPr lIns="219456" tIns="201168" rIns="228600" bIns="228600"/>
          <a:lstStyle>
            <a:lvl1pPr>
              <a:defRPr>
                <a:solidFill>
                  <a:schemeClr val="bg1"/>
                </a:solidFill>
              </a:defRPr>
            </a:lvl1pPr>
          </a:lstStyle>
          <a:p>
            <a:pPr lvl="0"/>
            <a:r>
              <a:rPr lang="en-US" dirty="0"/>
              <a:t>Click to edit Master text styles</a:t>
            </a:r>
          </a:p>
        </p:txBody>
      </p:sp>
      <p:sp>
        <p:nvSpPr>
          <p:cNvPr id="3" name="Footer Placeholder 2"/>
          <p:cNvSpPr>
            <a:spLocks noGrp="1"/>
          </p:cNvSpPr>
          <p:nvPr>
            <p:ph type="ftr" sz="quarter" idx="10"/>
          </p:nvPr>
        </p:nvSpPr>
        <p:spPr/>
        <p:txBody>
          <a:bodyPr/>
          <a:lstStyle>
            <a:lvl1pPr>
              <a:defRPr>
                <a:solidFill>
                  <a:schemeClr val="bg1"/>
                </a:solidFill>
              </a:defRPr>
            </a:lvl1pPr>
          </a:lstStyle>
          <a:p>
            <a:r>
              <a:rPr lang="en-US"/>
              <a:t>Group Name / DOC ID / Month XX, 2018 / © 2018 IBM Corporation</a:t>
            </a:r>
            <a:endParaRPr lang="en-US" dirty="0"/>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629627336"/>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9" name="Content Placeholder 5"/>
          <p:cNvSpPr>
            <a:spLocks noGrp="1"/>
          </p:cNvSpPr>
          <p:nvPr>
            <p:ph sz="quarter" idx="17"/>
          </p:nvPr>
        </p:nvSpPr>
        <p:spPr>
          <a:xfrm>
            <a:off x="4572000" y="2570162"/>
            <a:ext cx="2286000" cy="2573338"/>
          </a:xfrm>
          <a:solidFill>
            <a:schemeClr val="accent4"/>
          </a:solidFill>
          <a:ln>
            <a:noFill/>
          </a:ln>
        </p:spPr>
        <p:txBody>
          <a:bodyPr lIns="219456" tIns="201168" rIns="228600" bIns="228600"/>
          <a:lstStyle>
            <a:lvl1pPr>
              <a:defRPr>
                <a:solidFill>
                  <a:schemeClr val="tx1"/>
                </a:solidFill>
              </a:defRPr>
            </a:lvl1pPr>
          </a:lstStyle>
          <a:p>
            <a:pPr lvl="0"/>
            <a:r>
              <a:rPr lang="en-US" dirty="0"/>
              <a:t>Click to edit Master text styles</a:t>
            </a:r>
          </a:p>
        </p:txBody>
      </p:sp>
      <p:sp>
        <p:nvSpPr>
          <p:cNvPr id="10" name="Content Placeholder 10"/>
          <p:cNvSpPr>
            <a:spLocks noGrp="1"/>
          </p:cNvSpPr>
          <p:nvPr>
            <p:ph sz="quarter" idx="18"/>
          </p:nvPr>
        </p:nvSpPr>
        <p:spPr>
          <a:xfrm>
            <a:off x="6858000" y="2570162"/>
            <a:ext cx="2286000" cy="2573338"/>
          </a:xfrm>
          <a:solidFill>
            <a:schemeClr val="accent4"/>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2" name="Content Placeholder 13"/>
          <p:cNvSpPr>
            <a:spLocks noGrp="1"/>
          </p:cNvSpPr>
          <p:nvPr>
            <p:ph sz="quarter" idx="19"/>
          </p:nvPr>
        </p:nvSpPr>
        <p:spPr>
          <a:xfrm>
            <a:off x="2286001" y="2570162"/>
            <a:ext cx="2286000" cy="2573337"/>
          </a:xfrm>
          <a:solidFill>
            <a:schemeClr val="accent4"/>
          </a:solidFill>
          <a:ln>
            <a:noFill/>
          </a:ln>
        </p:spPr>
        <p:txBody>
          <a:bodyPr lIns="219456" tIns="201168" rIns="228600" bIns="228600"/>
          <a:lstStyle>
            <a:lvl1pPr>
              <a:defRPr>
                <a:solidFill>
                  <a:schemeClr val="tx1"/>
                </a:solidFill>
              </a:defRPr>
            </a:lvl1pPr>
          </a:lstStyle>
          <a:p>
            <a:pPr lvl="0"/>
            <a:r>
              <a:rPr lang="en-US" dirty="0"/>
              <a:t>Click to edit Master text styles</a:t>
            </a:r>
          </a:p>
        </p:txBody>
      </p:sp>
      <p:sp>
        <p:nvSpPr>
          <p:cNvPr id="13" name="Content Placeholder 6"/>
          <p:cNvSpPr>
            <a:spLocks noGrp="1"/>
          </p:cNvSpPr>
          <p:nvPr>
            <p:ph sz="quarter" idx="20"/>
          </p:nvPr>
        </p:nvSpPr>
        <p:spPr>
          <a:xfrm>
            <a:off x="0" y="2570162"/>
            <a:ext cx="2286000" cy="2573337"/>
          </a:xfrm>
          <a:solidFill>
            <a:schemeClr val="accent4"/>
          </a:solidFill>
        </p:spPr>
        <p:txBody>
          <a:bodyPr lIns="219456" tIns="201168" rIns="228600" bIns="228600"/>
          <a:lstStyle>
            <a:lvl1pPr>
              <a:defRPr>
                <a:solidFill>
                  <a:schemeClr val="tx1"/>
                </a:solidFill>
              </a:defRPr>
            </a:lvl1pPr>
          </a:lstStyle>
          <a:p>
            <a:pPr lvl="0"/>
            <a:r>
              <a:rPr lang="en-US" dirty="0"/>
              <a:t>Click to edit Master text styles</a:t>
            </a:r>
          </a:p>
        </p:txBody>
      </p:sp>
      <p:sp>
        <p:nvSpPr>
          <p:cNvPr id="2" name="Title 1"/>
          <p:cNvSpPr>
            <a:spLocks noGrp="1"/>
          </p:cNvSpPr>
          <p:nvPr>
            <p:ph type="title"/>
          </p:nvPr>
        </p:nvSpPr>
        <p:spPr>
          <a:xfrm>
            <a:off x="0" y="-1"/>
            <a:ext cx="9144000" cy="2569463"/>
          </a:xfrm>
          <a:solidFill>
            <a:schemeClr val="tx1"/>
          </a:solidFill>
        </p:spPr>
        <p:txBody>
          <a:bodyPr lIns="182880" tIns="137160" rIns="228600" bIns="228600"/>
          <a:lstStyle>
            <a:lvl1pPr>
              <a:lnSpc>
                <a:spcPts val="5400"/>
              </a:lnSpc>
              <a:defRPr sz="4800">
                <a:solidFill>
                  <a:schemeClr val="bg1"/>
                </a:solidFill>
              </a:defRPr>
            </a:lvl1pPr>
          </a:lstStyle>
          <a:p>
            <a:r>
              <a:rPr lang="en-US" dirty="0"/>
              <a:t>Click to edit Master title style</a:t>
            </a:r>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a:t>Group Name / DOC ID / Month XX, 2018 / © 2018 IBM Corporation</a:t>
            </a:r>
            <a:endParaRPr lang="en-US" dirty="0"/>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grpSp>
        <p:nvGrpSpPr>
          <p:cNvPr id="11" name="Group 10">
            <a:extLst>
              <a:ext uri="{FF2B5EF4-FFF2-40B4-BE49-F238E27FC236}">
                <a16:creationId xmlns:a16="http://schemas.microsoft.com/office/drawing/2014/main" id="{9FBC05E3-BFBC-1042-908B-8935A5D68AAE}"/>
              </a:ext>
            </a:extLst>
          </p:cNvPr>
          <p:cNvGrpSpPr/>
          <p:nvPr userDrawn="1"/>
        </p:nvGrpSpPr>
        <p:grpSpPr>
          <a:xfrm>
            <a:off x="4589092" y="2780522"/>
            <a:ext cx="2260362" cy="1715278"/>
            <a:chOff x="4572000" y="242596"/>
            <a:chExt cx="2260362" cy="4253204"/>
          </a:xfrm>
        </p:grpSpPr>
        <p:cxnSp>
          <p:nvCxnSpPr>
            <p:cNvPr id="14" name="Straight Connector 13">
              <a:extLst>
                <a:ext uri="{FF2B5EF4-FFF2-40B4-BE49-F238E27FC236}">
                  <a16:creationId xmlns:a16="http://schemas.microsoft.com/office/drawing/2014/main" id="{7C410B0C-22E6-104D-A9BD-979C9F181A02}"/>
                </a:ext>
              </a:extLst>
            </p:cNvPr>
            <p:cNvCxnSpPr>
              <a:cxnSpLocks/>
            </p:cNvCxnSpPr>
            <p:nvPr/>
          </p:nvCxnSpPr>
          <p:spPr bwMode="auto">
            <a:xfrm>
              <a:off x="4572000" y="242596"/>
              <a:ext cx="0" cy="4253204"/>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BA626806-2181-514D-959F-CA9B19E77D8E}"/>
                </a:ext>
              </a:extLst>
            </p:cNvPr>
            <p:cNvCxnSpPr>
              <a:cxnSpLocks/>
            </p:cNvCxnSpPr>
            <p:nvPr/>
          </p:nvCxnSpPr>
          <p:spPr bwMode="auto">
            <a:xfrm>
              <a:off x="6832362" y="242596"/>
              <a:ext cx="0" cy="4253204"/>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cxnSp>
        <p:nvCxnSpPr>
          <p:cNvPr id="16" name="Straight Connector 15">
            <a:extLst>
              <a:ext uri="{FF2B5EF4-FFF2-40B4-BE49-F238E27FC236}">
                <a16:creationId xmlns:a16="http://schemas.microsoft.com/office/drawing/2014/main" id="{665B14B5-A411-9F4C-8DC1-E71FB09456B7}"/>
              </a:ext>
            </a:extLst>
          </p:cNvPr>
          <p:cNvCxnSpPr>
            <a:cxnSpLocks/>
          </p:cNvCxnSpPr>
          <p:nvPr userDrawn="1"/>
        </p:nvCxnSpPr>
        <p:spPr bwMode="auto">
          <a:xfrm>
            <a:off x="2303091" y="2780522"/>
            <a:ext cx="0" cy="1715278"/>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029749003"/>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black box) over image(s)">
    <p:spTree>
      <p:nvGrpSpPr>
        <p:cNvPr id="1" name=""/>
        <p:cNvGrpSpPr/>
        <p:nvPr/>
      </p:nvGrpSpPr>
      <p:grpSpPr>
        <a:xfrm>
          <a:off x="0" y="0"/>
          <a:ext cx="0" cy="0"/>
          <a:chOff x="0" y="0"/>
          <a:chExt cx="0" cy="0"/>
        </a:xfrm>
      </p:grpSpPr>
      <p:sp>
        <p:nvSpPr>
          <p:cNvPr id="6" name="Picture Placeholder 5"/>
          <p:cNvSpPr>
            <a:spLocks noGrp="1"/>
          </p:cNvSpPr>
          <p:nvPr>
            <p:ph type="pic" sz="quarter" idx="12"/>
          </p:nvPr>
        </p:nvSpPr>
        <p:spPr>
          <a:xfrm>
            <a:off x="0" y="1292424"/>
            <a:ext cx="9144000" cy="3851076"/>
          </a:xfrm>
        </p:spPr>
        <p:txBody>
          <a:bodyPr lIns="91440" tIns="91440" rIns="91440" bIns="91440"/>
          <a:lstStyle/>
          <a:p>
            <a:r>
              <a:rPr lang="en-US" dirty="0"/>
              <a:t>Drag picture to placeholder or click icon to add</a:t>
            </a:r>
          </a:p>
        </p:txBody>
      </p:sp>
      <p:sp>
        <p:nvSpPr>
          <p:cNvPr id="2" name="Title 1"/>
          <p:cNvSpPr>
            <a:spLocks noGrp="1"/>
          </p:cNvSpPr>
          <p:nvPr>
            <p:ph type="title"/>
          </p:nvPr>
        </p:nvSpPr>
        <p:spPr>
          <a:xfrm>
            <a:off x="0" y="-1"/>
            <a:ext cx="9144000" cy="1292425"/>
          </a:xfrm>
          <a:solidFill>
            <a:schemeClr val="tx1"/>
          </a:solidFill>
        </p:spPr>
        <p:txBody>
          <a:bodyPr lIns="210312" tIns="173736" rIns="228600" bIns="228600"/>
          <a:lstStyle>
            <a:lvl1pPr>
              <a:defRPr>
                <a:solidFill>
                  <a:schemeClr val="bg1"/>
                </a:solidFill>
              </a:defRPr>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43031600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4572000" y="0"/>
            <a:ext cx="4572000" cy="5143500"/>
          </a:xfrm>
        </p:spPr>
        <p:txBody>
          <a:bodyPr lIns="91440" tIns="91440" rIns="91440" bIns="91440"/>
          <a:lstStyle/>
          <a:p>
            <a:r>
              <a:rPr lang="en-US"/>
              <a:t>Click icon to add picture</a:t>
            </a:r>
            <a:endParaRPr lang="en-US" dirty="0"/>
          </a:p>
        </p:txBody>
      </p:sp>
      <p:sp>
        <p:nvSpPr>
          <p:cNvPr id="2" name="Title 1"/>
          <p:cNvSpPr>
            <a:spLocks noGrp="1"/>
          </p:cNvSpPr>
          <p:nvPr>
            <p:ph type="title"/>
          </p:nvPr>
        </p:nvSpPr>
        <p:spPr>
          <a:xfrm>
            <a:off x="210312" y="175530"/>
            <a:ext cx="4142232" cy="804672"/>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19456" y="1243584"/>
            <a:ext cx="4123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23651103"/>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ext (black box) over image(s)">
    <p:spTree>
      <p:nvGrpSpPr>
        <p:cNvPr id="1" name=""/>
        <p:cNvGrpSpPr/>
        <p:nvPr/>
      </p:nvGrpSpPr>
      <p:grpSpPr>
        <a:xfrm>
          <a:off x="0" y="0"/>
          <a:ext cx="0" cy="0"/>
          <a:chOff x="0" y="0"/>
          <a:chExt cx="0" cy="0"/>
        </a:xfrm>
      </p:grpSpPr>
      <p:sp>
        <p:nvSpPr>
          <p:cNvPr id="9" name="Picture Placeholder 8"/>
          <p:cNvSpPr>
            <a:spLocks noGrp="1"/>
          </p:cNvSpPr>
          <p:nvPr>
            <p:ph type="pic" sz="quarter" idx="14"/>
          </p:nvPr>
        </p:nvSpPr>
        <p:spPr>
          <a:xfrm>
            <a:off x="0" y="0"/>
            <a:ext cx="9144000" cy="3848100"/>
          </a:xfrm>
        </p:spPr>
        <p:txBody>
          <a:bodyPr lIns="91440" tIns="91440" rIns="91440" bIns="91440"/>
          <a:lstStyle/>
          <a:p>
            <a:r>
              <a:rPr lang="en-US" dirty="0"/>
              <a:t>Drag picture to placeholder or click icon to add</a:t>
            </a:r>
          </a:p>
        </p:txBody>
      </p:sp>
      <p:sp>
        <p:nvSpPr>
          <p:cNvPr id="6" name="Text Placeholder 5"/>
          <p:cNvSpPr>
            <a:spLocks noGrp="1"/>
          </p:cNvSpPr>
          <p:nvPr>
            <p:ph type="body" sz="quarter" idx="12"/>
          </p:nvPr>
        </p:nvSpPr>
        <p:spPr>
          <a:xfrm>
            <a:off x="-2" y="3848100"/>
            <a:ext cx="4343402" cy="647700"/>
          </a:xfrm>
          <a:solidFill>
            <a:schemeClr val="tx1"/>
          </a:solidFill>
        </p:spPr>
        <p:txBody>
          <a:bodyPr lIns="219456" tIns="201168" rIns="228600" bIns="228600"/>
          <a:lstStyle>
            <a:lvl1pPr>
              <a:lnSpc>
                <a:spcPts val="1600"/>
              </a:lnSpc>
              <a:buClr>
                <a:schemeClr val="bg1"/>
              </a:buClr>
              <a:defRPr>
                <a:solidFill>
                  <a:schemeClr val="bg1"/>
                </a:solidFill>
              </a:defRPr>
            </a:lvl1pPr>
            <a:lvl2pPr>
              <a:lnSpc>
                <a:spcPts val="1600"/>
              </a:lnSpc>
              <a:buClr>
                <a:schemeClr val="bg1"/>
              </a:buClr>
              <a:defRPr sz="900">
                <a:solidFill>
                  <a:schemeClr val="bg1"/>
                </a:solidFill>
              </a:defRPr>
            </a:lvl2pPr>
            <a:lvl3pPr>
              <a:lnSpc>
                <a:spcPts val="1600"/>
              </a:lnSpc>
              <a:buClr>
                <a:schemeClr val="bg1"/>
              </a:buClr>
              <a:defRPr sz="900">
                <a:solidFill>
                  <a:schemeClr val="bg1"/>
                </a:solidFill>
              </a:defRPr>
            </a:lvl3pPr>
            <a:lvl4pPr>
              <a:lnSpc>
                <a:spcPts val="1600"/>
              </a:lnSpc>
              <a:buClr>
                <a:schemeClr val="bg1"/>
              </a:buClr>
              <a:defRPr sz="900">
                <a:solidFill>
                  <a:schemeClr val="bg1"/>
                </a:solidFill>
              </a:defRPr>
            </a:lvl4pPr>
            <a:lvl5pPr>
              <a:lnSpc>
                <a:spcPts val="1600"/>
              </a:lnSpc>
              <a:buClr>
                <a:schemeClr val="bg1"/>
              </a:buClr>
              <a:defRPr sz="9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714046629"/>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0"/>
          <p:cNvSpPr>
            <a:spLocks noGrp="1"/>
          </p:cNvSpPr>
          <p:nvPr>
            <p:ph sz="quarter" idx="12"/>
          </p:nvPr>
        </p:nvSpPr>
        <p:spPr>
          <a:xfrm>
            <a:off x="0" y="0"/>
            <a:ext cx="2286000" cy="5148072"/>
          </a:xfrm>
          <a:solidFill>
            <a:schemeClr val="tx1"/>
          </a:solidFill>
        </p:spPr>
        <p:txBody>
          <a:bodyPr lIns="219456" tIns="201168" rIns="228600"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13"/>
          <p:cNvSpPr>
            <a:spLocks noGrp="1"/>
          </p:cNvSpPr>
          <p:nvPr>
            <p:ph sz="quarter" idx="13"/>
          </p:nvPr>
        </p:nvSpPr>
        <p:spPr>
          <a:xfrm>
            <a:off x="2286000" y="0"/>
            <a:ext cx="2286000" cy="5148072"/>
          </a:xfrm>
          <a:solidFill>
            <a:schemeClr val="accent4"/>
          </a:solidFill>
        </p:spPr>
        <p:txBody>
          <a:bodyPr lIns="219456" tIns="201168" rIns="228600" bIns="22860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15"/>
          <p:cNvSpPr>
            <a:spLocks noGrp="1"/>
          </p:cNvSpPr>
          <p:nvPr>
            <p:ph sz="quarter" idx="14"/>
          </p:nvPr>
        </p:nvSpPr>
        <p:spPr>
          <a:xfrm>
            <a:off x="4572000" y="0"/>
            <a:ext cx="2286000" cy="5148072"/>
          </a:xfrm>
          <a:solidFill>
            <a:schemeClr val="accent4"/>
          </a:solidFill>
        </p:spPr>
        <p:txBody>
          <a:bodyPr lIns="219456" tIns="201168" rIns="228600" bIns="22860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17"/>
          <p:cNvSpPr>
            <a:spLocks noGrp="1"/>
          </p:cNvSpPr>
          <p:nvPr>
            <p:ph sz="quarter" idx="15"/>
          </p:nvPr>
        </p:nvSpPr>
        <p:spPr>
          <a:xfrm>
            <a:off x="6858000" y="0"/>
            <a:ext cx="2286000" cy="5148072"/>
          </a:xfrm>
          <a:solidFill>
            <a:schemeClr val="accent4"/>
          </a:solidFill>
        </p:spPr>
        <p:txBody>
          <a:bodyPr lIns="219456" tIns="201168" rIns="228600" bIns="22860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p:cNvSpPr>
            <a:spLocks noGrp="1"/>
          </p:cNvSpPr>
          <p:nvPr>
            <p:ph type="ftr" sz="quarter" idx="10"/>
          </p:nvPr>
        </p:nvSpPr>
        <p:spPr/>
        <p:txBody>
          <a:bodyPr/>
          <a:lstStyle>
            <a:lvl1pPr>
              <a:defRPr>
                <a:solidFill>
                  <a:schemeClr val="bg1"/>
                </a:solidFill>
              </a:defRPr>
            </a:lvl1p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cxnSp>
        <p:nvCxnSpPr>
          <p:cNvPr id="8" name="Straight Connector 7">
            <a:extLst>
              <a:ext uri="{FF2B5EF4-FFF2-40B4-BE49-F238E27FC236}">
                <a16:creationId xmlns:a16="http://schemas.microsoft.com/office/drawing/2014/main" id="{DEC9313E-CCA7-6044-B182-A66B755ACC4F}"/>
              </a:ext>
            </a:extLst>
          </p:cNvPr>
          <p:cNvCxnSpPr>
            <a:cxnSpLocks/>
          </p:cNvCxnSpPr>
          <p:nvPr userDrawn="1"/>
        </p:nvCxnSpPr>
        <p:spPr bwMode="auto">
          <a:xfrm>
            <a:off x="4572000" y="242596"/>
            <a:ext cx="0" cy="4253204"/>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591E82AF-22D6-8E46-8DB8-87C3701133F9}"/>
              </a:ext>
            </a:extLst>
          </p:cNvPr>
          <p:cNvCxnSpPr>
            <a:cxnSpLocks/>
          </p:cNvCxnSpPr>
          <p:nvPr userDrawn="1"/>
        </p:nvCxnSpPr>
        <p:spPr bwMode="auto">
          <a:xfrm>
            <a:off x="6858000" y="242596"/>
            <a:ext cx="0" cy="4253204"/>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5E489451-825F-1B42-AA7A-F656EE0F9649}"/>
              </a:ext>
            </a:extLst>
          </p:cNvPr>
          <p:cNvCxnSpPr>
            <a:cxnSpLocks/>
          </p:cNvCxnSpPr>
          <p:nvPr userDrawn="1"/>
        </p:nvCxnSpPr>
        <p:spPr bwMode="auto">
          <a:xfrm>
            <a:off x="2276168" y="242596"/>
            <a:ext cx="0" cy="4253204"/>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908131871"/>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10312" y="173736"/>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6"/>
          <p:cNvSpPr>
            <a:spLocks noGrp="1"/>
          </p:cNvSpPr>
          <p:nvPr>
            <p:ph sz="quarter" idx="13"/>
          </p:nvPr>
        </p:nvSpPr>
        <p:spPr>
          <a:xfrm>
            <a:off x="2514600" y="1243584"/>
            <a:ext cx="6400800"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82273682"/>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10312" y="173736"/>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09560863"/>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4572000" y="0"/>
            <a:ext cx="4572000" cy="5143500"/>
          </a:xfrm>
        </p:spPr>
        <p:txBody>
          <a:bodyPr lIns="91440" tIns="91440" rIns="91440" bIns="91440"/>
          <a:lstStyle/>
          <a:p>
            <a:r>
              <a:rPr lang="en-US" dirty="0"/>
              <a:t>Drag picture to placeholder or click icon to add</a:t>
            </a:r>
          </a:p>
        </p:txBody>
      </p:sp>
      <p:sp>
        <p:nvSpPr>
          <p:cNvPr id="2" name="Title 1"/>
          <p:cNvSpPr>
            <a:spLocks noGrp="1"/>
          </p:cNvSpPr>
          <p:nvPr>
            <p:ph type="title"/>
          </p:nvPr>
        </p:nvSpPr>
        <p:spPr>
          <a:xfrm>
            <a:off x="210312" y="173736"/>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5"/>
          </p:nvPr>
        </p:nvSpPr>
        <p:spPr>
          <a:xfrm>
            <a:off x="2505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77233755"/>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10312" y="173736"/>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3"/>
          </p:nvPr>
        </p:nvSpPr>
        <p:spPr>
          <a:xfrm>
            <a:off x="2505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4" hasCustomPrompt="1"/>
          </p:nvPr>
        </p:nvSpPr>
        <p:spPr>
          <a:xfrm>
            <a:off x="4780788" y="1225296"/>
            <a:ext cx="4134544" cy="3279648"/>
          </a:xfrm>
        </p:spPr>
        <p:txBody>
          <a:bodyPr/>
          <a:lstStyle>
            <a:lvl1pPr>
              <a:lnSpc>
                <a:spcPts val="2800"/>
              </a:lnSpc>
              <a:spcAft>
                <a:spcPts val="1800"/>
              </a:spcAft>
              <a:defRPr sz="2400" b="0" i="0">
                <a:latin typeface="IBM Plex Mono Light" panose="020B0409050000000000" pitchFamily="49" charset="77"/>
              </a:defRPr>
            </a:lvl1pPr>
            <a:lvl2pPr>
              <a:defRPr b="0" i="0">
                <a:latin typeface="IBM Plex Mono Light" panose="020B0409050000000000" pitchFamily="49" charset="77"/>
              </a:defRPr>
            </a:lvl2pPr>
            <a:lvl3pPr>
              <a:defRPr b="0" i="0">
                <a:latin typeface="IBM Plex Mono Light" panose="020B0409050000000000" pitchFamily="49" charset="77"/>
              </a:defRPr>
            </a:lvl3pPr>
            <a:lvl4pPr>
              <a:defRPr b="0" i="0">
                <a:latin typeface="IBM Plex Mono Light" panose="020B0409050000000000" pitchFamily="49" charset="77"/>
              </a:defRPr>
            </a:lvl4pPr>
            <a:lvl5pPr>
              <a:defRPr b="0" i="0">
                <a:latin typeface="IBM Plex Mono Light" panose="020B0409050000000000" pitchFamily="49" charset="77"/>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19795591"/>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201168"/>
            <a:ext cx="1837944" cy="4294632"/>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able Placeholder 6"/>
          <p:cNvSpPr>
            <a:spLocks noGrp="1"/>
          </p:cNvSpPr>
          <p:nvPr>
            <p:ph type="tbl" sz="quarter" idx="13"/>
          </p:nvPr>
        </p:nvSpPr>
        <p:spPr>
          <a:xfrm>
            <a:off x="2505456" y="201168"/>
            <a:ext cx="6409876" cy="4294632"/>
          </a:xfrm>
        </p:spPr>
        <p:txBody>
          <a:bodyPr lIns="0" tIns="0" rIns="91440" bIns="91440"/>
          <a:lstStyle/>
          <a:p>
            <a:r>
              <a:rPr lang="en-US" dirty="0"/>
              <a:t>Click icon to add table</a:t>
            </a:r>
          </a:p>
        </p:txBody>
      </p:sp>
    </p:spTree>
    <p:extLst>
      <p:ext uri="{BB962C8B-B14F-4D97-AF65-F5344CB8AC3E}">
        <p14:creationId xmlns:p14="http://schemas.microsoft.com/office/powerpoint/2010/main" val="1416998294"/>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141177883"/>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080506287"/>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10312" y="175847"/>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19456" y="1228004"/>
            <a:ext cx="4123944" cy="3267795"/>
          </a:xfrm>
        </p:spPr>
        <p:txBody>
          <a:bodyPr/>
          <a:lstStyle>
            <a:lvl1pPr>
              <a:spcBef>
                <a:spcPts val="0"/>
              </a:spcBef>
              <a:defRPr sz="1000"/>
            </a:lvl1pPr>
            <a:lvl2pPr marL="0" indent="0">
              <a:spcBef>
                <a:spcPts val="0"/>
              </a:spcBef>
              <a:buNone/>
              <a:defRPr/>
            </a:lvl2pPr>
            <a:lvl3pPr marL="201612" indent="0">
              <a:buNone/>
              <a:defRPr/>
            </a:lvl3pPr>
            <a:lvl4pPr marL="434975" indent="0">
              <a:buNone/>
              <a:defRPr/>
            </a:lvl4pPr>
            <a:lvl5pPr marL="631825" indent="0">
              <a:buNone/>
              <a:defRPr/>
            </a:lvl5pPr>
          </a:lstStyle>
          <a:p>
            <a:pPr lvl="0"/>
            <a:r>
              <a:rPr lang="en-US" dirty="0"/>
              <a:t>Click to edit Master text styles</a:t>
            </a:r>
          </a:p>
        </p:txBody>
      </p:sp>
    </p:spTree>
    <p:extLst>
      <p:ext uri="{BB962C8B-B14F-4D97-AF65-F5344CB8AC3E}">
        <p14:creationId xmlns:p14="http://schemas.microsoft.com/office/powerpoint/2010/main" val="64221460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4320270"/>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201168"/>
            <a:ext cx="1837944" cy="42946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p:cNvSpPr>
            <a:spLocks noGrp="1"/>
          </p:cNvSpPr>
          <p:nvPr>
            <p:ph type="body" sz="quarter" idx="13"/>
          </p:nvPr>
        </p:nvSpPr>
        <p:spPr>
          <a:xfrm>
            <a:off x="7077456" y="201168"/>
            <a:ext cx="1837944" cy="42946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75888374"/>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ibm sign-off">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pic>
        <p:nvPicPr>
          <p:cNvPr id="5" name="Picture 4"/>
          <p:cNvPicPr>
            <a:picLocks noChangeAspect="1"/>
          </p:cNvPicPr>
          <p:nvPr userDrawn="1"/>
        </p:nvPicPr>
        <p:blipFill>
          <a:blip r:embed="rId2"/>
          <a:stretch>
            <a:fillRect/>
          </a:stretch>
        </p:blipFill>
        <p:spPr>
          <a:xfrm>
            <a:off x="3932890" y="2318365"/>
            <a:ext cx="1278220" cy="506769"/>
          </a:xfrm>
          <a:prstGeom prst="rect">
            <a:avLst/>
          </a:prstGeom>
        </p:spPr>
      </p:pic>
    </p:spTree>
    <p:extLst>
      <p:ext uri="{BB962C8B-B14F-4D97-AF65-F5344CB8AC3E}">
        <p14:creationId xmlns:p14="http://schemas.microsoft.com/office/powerpoint/2010/main" val="4118101586"/>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5" name="Rectangle 4"/>
          <p:cNvSpPr/>
          <p:nvPr userDrawn="1"/>
        </p:nvSpPr>
        <p:spPr>
          <a:xfrm>
            <a:off x="0" y="1"/>
            <a:ext cx="2286000" cy="4647156"/>
          </a:xfrm>
          <a:prstGeom prst="rect">
            <a:avLst/>
          </a:prstGeom>
          <a:solidFill>
            <a:schemeClr val="tx1"/>
          </a:solidFill>
        </p:spPr>
        <p:txBody>
          <a:bodyPr wrap="square" lIns="0" tIns="0" rIns="0" bIns="0" rtlCol="0" anchor="ctr">
            <a:noAutofit/>
          </a:bodyPr>
          <a:lstStyle/>
          <a:p>
            <a:pPr algn="ctr"/>
            <a:endParaRPr lang="en-US" sz="1200" kern="0" dirty="0">
              <a:solidFill>
                <a:srgbClr val="FFFFFF"/>
              </a:solidFill>
              <a:ea typeface="Arial"/>
              <a:cs typeface="Arial"/>
              <a:sym typeface="Arial"/>
            </a:endParaRPr>
          </a:p>
        </p:txBody>
      </p:sp>
      <p:sp>
        <p:nvSpPr>
          <p:cNvPr id="7" name="Rectangle 6"/>
          <p:cNvSpPr/>
          <p:nvPr userDrawn="1"/>
        </p:nvSpPr>
        <p:spPr>
          <a:xfrm>
            <a:off x="2286000" y="1"/>
            <a:ext cx="2286000" cy="4647156"/>
          </a:xfrm>
          <a:prstGeom prst="rect">
            <a:avLst/>
          </a:prstGeom>
          <a:solidFill>
            <a:srgbClr val="362F9F"/>
          </a:solidFill>
        </p:spPr>
        <p:txBody>
          <a:bodyPr wrap="square" lIns="0" tIns="0" rIns="0" bIns="0" rtlCol="0" anchor="ctr">
            <a:noAutofit/>
          </a:bodyPr>
          <a:lstStyle/>
          <a:p>
            <a:pPr algn="ctr"/>
            <a:endParaRPr lang="en-US" sz="1200" kern="0" dirty="0">
              <a:solidFill>
                <a:srgbClr val="FFFFFF"/>
              </a:solidFill>
              <a:ea typeface="Arial"/>
              <a:cs typeface="Arial"/>
              <a:sym typeface="Arial"/>
            </a:endParaRPr>
          </a:p>
        </p:txBody>
      </p:sp>
      <p:sp>
        <p:nvSpPr>
          <p:cNvPr id="8" name="Rectangle 7"/>
          <p:cNvSpPr/>
          <p:nvPr userDrawn="1"/>
        </p:nvSpPr>
        <p:spPr>
          <a:xfrm>
            <a:off x="4572000" y="1"/>
            <a:ext cx="2286000" cy="4647156"/>
          </a:xfrm>
          <a:prstGeom prst="rect">
            <a:avLst/>
          </a:prstGeom>
          <a:solidFill>
            <a:srgbClr val="211D7F"/>
          </a:solidFill>
        </p:spPr>
        <p:txBody>
          <a:bodyPr wrap="square" lIns="0" tIns="0" rIns="0" bIns="0" rtlCol="0" anchor="ctr">
            <a:noAutofit/>
          </a:bodyPr>
          <a:lstStyle/>
          <a:p>
            <a:pPr algn="ctr"/>
            <a:endParaRPr lang="en-US" sz="1200" kern="0" dirty="0">
              <a:solidFill>
                <a:srgbClr val="FFFFFF"/>
              </a:solidFill>
              <a:ea typeface="Arial"/>
              <a:cs typeface="Arial"/>
              <a:sym typeface="Arial"/>
            </a:endParaRPr>
          </a:p>
        </p:txBody>
      </p:sp>
      <p:sp>
        <p:nvSpPr>
          <p:cNvPr id="9" name="Rectangle 8"/>
          <p:cNvSpPr/>
          <p:nvPr userDrawn="1"/>
        </p:nvSpPr>
        <p:spPr>
          <a:xfrm>
            <a:off x="6858000" y="1"/>
            <a:ext cx="2286000" cy="4647156"/>
          </a:xfrm>
          <a:prstGeom prst="rect">
            <a:avLst/>
          </a:prstGeom>
          <a:solidFill>
            <a:srgbClr val="140956"/>
          </a:solidFill>
        </p:spPr>
        <p:txBody>
          <a:bodyPr wrap="square" lIns="0" tIns="0" rIns="0" bIns="0" rtlCol="0" anchor="ctr">
            <a:noAutofit/>
          </a:bodyPr>
          <a:lstStyle/>
          <a:p>
            <a:pPr algn="ctr"/>
            <a:endParaRPr lang="en-US" sz="1200" kern="0" dirty="0">
              <a:solidFill>
                <a:srgbClr val="FFFFFF"/>
              </a:solidFill>
              <a:ea typeface="Arial"/>
              <a:cs typeface="Arial"/>
              <a:sym typeface="Arial"/>
            </a:endParaRPr>
          </a:p>
        </p:txBody>
      </p:sp>
      <p:sp>
        <p:nvSpPr>
          <p:cNvPr id="14" name="Footer Placeholder 4"/>
          <p:cNvSpPr>
            <a:spLocks noGrp="1"/>
          </p:cNvSpPr>
          <p:nvPr>
            <p:ph type="ftr" sz="quarter" idx="11"/>
          </p:nvPr>
        </p:nvSpPr>
        <p:spPr>
          <a:xfrm>
            <a:off x="228600" y="4826480"/>
            <a:ext cx="6400800" cy="137160"/>
          </a:xfrm>
        </p:spPr>
        <p:txBody>
          <a:bodyPr/>
          <a:lstStyle>
            <a:lvl1pPr>
              <a:defRPr>
                <a:solidFill>
                  <a:schemeClr val="tx1"/>
                </a:solidFill>
              </a:defRPr>
            </a:lvl1pPr>
          </a:lstStyle>
          <a:p>
            <a:r>
              <a:rPr lang="de-DE" dirty="0">
                <a:solidFill>
                  <a:srgbClr val="000000"/>
                </a:solidFill>
              </a:rPr>
              <a:t>Group Name / DOC ID / Month XX, 2017</a:t>
            </a:r>
            <a:endParaRPr lang="en-US" dirty="0">
              <a:solidFill>
                <a:srgbClr val="000000"/>
              </a:solidFill>
            </a:endParaRPr>
          </a:p>
        </p:txBody>
      </p:sp>
      <p:sp>
        <p:nvSpPr>
          <p:cNvPr id="10"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0" i="0" baseline="0">
                <a:solidFill>
                  <a:schemeClr val="bg2"/>
                </a:solidFill>
                <a:latin typeface="IBM Eliot Sans Regular" charset="0"/>
                <a:ea typeface="IBM Eliot Sans Regular" charset="0"/>
                <a:cs typeface="IBM Eliot Sans Regular" charset="0"/>
              </a:defRPr>
            </a:lvl1pPr>
          </a:lstStyle>
          <a:p>
            <a:fld id="{61306876-7E60-6D40-9A83-6A3AF924BB27}" type="slidenum">
              <a:rPr lang="en-US" kern="0" smtClean="0">
                <a:solidFill>
                  <a:srgbClr val="FFFFFF"/>
                </a:solidFill>
                <a:sym typeface="Arial"/>
              </a:rPr>
              <a:pPr/>
              <a:t>‹#›</a:t>
            </a:fld>
            <a:endParaRPr lang="en-US" kern="0" dirty="0">
              <a:solidFill>
                <a:srgbClr val="FFFFFF"/>
              </a:solidFill>
              <a:sym typeface="Arial"/>
            </a:endParaRPr>
          </a:p>
        </p:txBody>
      </p:sp>
    </p:spTree>
    <p:extLst>
      <p:ext uri="{BB962C8B-B14F-4D97-AF65-F5344CB8AC3E}">
        <p14:creationId xmlns:p14="http://schemas.microsoft.com/office/powerpoint/2010/main" val="1139055293"/>
      </p:ext>
    </p:extLst>
  </p:cSld>
  <p:clrMapOvr>
    <a:overrideClrMapping bg1="lt1" tx1="dk1" bg2="lt2" tx2="dk2" accent1="accent1" accent2="accent2" accent3="accent3" accent4="accent4" accent5="accent5" accent6="accent6" hlink="hlink" folHlink="folHlink"/>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Left Block">
    <p:spTree>
      <p:nvGrpSpPr>
        <p:cNvPr id="1" name=""/>
        <p:cNvGrpSpPr/>
        <p:nvPr/>
      </p:nvGrpSpPr>
      <p:grpSpPr>
        <a:xfrm>
          <a:off x="0" y="0"/>
          <a:ext cx="0" cy="0"/>
          <a:chOff x="0" y="0"/>
          <a:chExt cx="0" cy="0"/>
        </a:xfrm>
      </p:grpSpPr>
      <p:sp>
        <p:nvSpPr>
          <p:cNvPr id="6" name="Rectangle 5"/>
          <p:cNvSpPr/>
          <p:nvPr userDrawn="1"/>
        </p:nvSpPr>
        <p:spPr>
          <a:xfrm>
            <a:off x="0" y="1"/>
            <a:ext cx="4584526" cy="4647157"/>
          </a:xfrm>
          <a:prstGeom prst="rect">
            <a:avLst/>
          </a:prstGeom>
          <a:solidFill>
            <a:schemeClr val="tx1"/>
          </a:solidFill>
        </p:spPr>
        <p:txBody>
          <a:bodyPr wrap="square" lIns="0" tIns="0" rIns="0" bIns="0" rtlCol="0" anchor="ctr">
            <a:noAutofit/>
          </a:bodyPr>
          <a:lstStyle/>
          <a:p>
            <a:pPr algn="ctr"/>
            <a:endParaRPr lang="en-US" sz="1200" kern="0" dirty="0">
              <a:solidFill>
                <a:srgbClr val="FFFFFF"/>
              </a:solidFill>
              <a:ea typeface="Arial"/>
              <a:cs typeface="Arial"/>
              <a:sym typeface="Arial"/>
            </a:endParaRPr>
          </a:p>
        </p:txBody>
      </p:sp>
      <p:sp>
        <p:nvSpPr>
          <p:cNvPr id="8" name="Footer Placeholder 4"/>
          <p:cNvSpPr>
            <a:spLocks noGrp="1"/>
          </p:cNvSpPr>
          <p:nvPr>
            <p:ph type="ftr" sz="quarter" idx="11"/>
          </p:nvPr>
        </p:nvSpPr>
        <p:spPr>
          <a:xfrm>
            <a:off x="228600" y="4826480"/>
            <a:ext cx="6400800" cy="137160"/>
          </a:xfrm>
        </p:spPr>
        <p:txBody>
          <a:bodyPr/>
          <a:lstStyle>
            <a:lvl1pPr>
              <a:defRPr>
                <a:solidFill>
                  <a:schemeClr val="tx1"/>
                </a:solidFill>
              </a:defRPr>
            </a:lvl1pPr>
          </a:lstStyle>
          <a:p>
            <a:r>
              <a:rPr lang="de-DE" dirty="0">
                <a:solidFill>
                  <a:srgbClr val="000000"/>
                </a:solidFill>
              </a:rPr>
              <a:t>Group Name / DOC ID / Month XX, 2017</a:t>
            </a:r>
            <a:endParaRPr lang="en-US" dirty="0">
              <a:solidFill>
                <a:srgbClr val="000000"/>
              </a:solidFill>
            </a:endParaRPr>
          </a:p>
        </p:txBody>
      </p:sp>
      <p:sp>
        <p:nvSpPr>
          <p:cNvPr id="5"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0" i="0" baseline="0">
                <a:solidFill>
                  <a:schemeClr val="bg2"/>
                </a:solidFill>
                <a:latin typeface="IBM Eliot Sans Regular" charset="0"/>
                <a:ea typeface="IBM Eliot Sans Regular" charset="0"/>
                <a:cs typeface="IBM Eliot Sans Regular" charset="0"/>
              </a:defRPr>
            </a:lvl1pPr>
          </a:lstStyle>
          <a:p>
            <a:fld id="{61306876-7E60-6D40-9A83-6A3AF924BB27}" type="slidenum">
              <a:rPr lang="en-US" kern="0" smtClean="0">
                <a:solidFill>
                  <a:srgbClr val="FFFFFF"/>
                </a:solidFill>
                <a:sym typeface="Arial"/>
              </a:rPr>
              <a:pPr/>
              <a:t>‹#›</a:t>
            </a:fld>
            <a:endParaRPr lang="en-US" kern="0" dirty="0">
              <a:solidFill>
                <a:srgbClr val="FFFFFF"/>
              </a:solidFill>
              <a:sym typeface="Arial"/>
            </a:endParaRPr>
          </a:p>
        </p:txBody>
      </p:sp>
    </p:spTree>
    <p:extLst>
      <p:ext uri="{BB962C8B-B14F-4D97-AF65-F5344CB8AC3E}">
        <p14:creationId xmlns:p14="http://schemas.microsoft.com/office/powerpoint/2010/main" val="2773324357"/>
      </p:ext>
    </p:extLst>
  </p:cSld>
  <p:clrMapOvr>
    <a:overrideClrMapping bg1="lt1" tx1="dk1" bg2="lt2" tx2="dk2" accent1="accent1" accent2="accent2" accent3="accent3" accent4="accent4" accent5="accent5" accent6="accent6" hlink="hlink" folHlink="folHlink"/>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Footer only White">
    <p:spTree>
      <p:nvGrpSpPr>
        <p:cNvPr id="1" name=""/>
        <p:cNvGrpSpPr/>
        <p:nvPr/>
      </p:nvGrpSpPr>
      <p:grpSpPr>
        <a:xfrm>
          <a:off x="0" y="0"/>
          <a:ext cx="0" cy="0"/>
          <a:chOff x="0" y="0"/>
          <a:chExt cx="0" cy="0"/>
        </a:xfrm>
      </p:grpSpPr>
      <p:sp>
        <p:nvSpPr>
          <p:cNvPr id="5" name="Slide Number Placeholder 2"/>
          <p:cNvSpPr>
            <a:spLocks noGrp="1"/>
          </p:cNvSpPr>
          <p:nvPr>
            <p:ph type="sldNum" sz="quarter" idx="10"/>
          </p:nvPr>
        </p:nvSpPr>
        <p:spPr>
          <a:xfrm>
            <a:off x="6858000" y="4826480"/>
            <a:ext cx="2057400" cy="137160"/>
          </a:xfrm>
        </p:spPr>
        <p:txBody>
          <a:bodyPr/>
          <a:lstStyle>
            <a:lvl1pPr>
              <a:defRPr>
                <a:solidFill>
                  <a:schemeClr val="tx1"/>
                </a:solidFill>
              </a:defRPr>
            </a:lvl1pPr>
          </a:lstStyle>
          <a:p>
            <a:fld id="{D0BE6F14-FF48-0F4F-A8AA-2E3F25371E4A}" type="slidenum">
              <a:rPr lang="en-US" smtClean="0">
                <a:solidFill>
                  <a:srgbClr val="000000"/>
                </a:solidFill>
              </a:rPr>
              <a:pPr/>
              <a:t>‹#›</a:t>
            </a:fld>
            <a:endParaRPr lang="en-US" dirty="0">
              <a:solidFill>
                <a:srgbClr val="000000"/>
              </a:solidFill>
            </a:endParaRPr>
          </a:p>
        </p:txBody>
      </p:sp>
      <p:sp>
        <p:nvSpPr>
          <p:cNvPr id="9" name="Footer Placeholder 4"/>
          <p:cNvSpPr>
            <a:spLocks noGrp="1"/>
          </p:cNvSpPr>
          <p:nvPr>
            <p:ph type="ftr" sz="quarter" idx="11"/>
          </p:nvPr>
        </p:nvSpPr>
        <p:spPr>
          <a:xfrm>
            <a:off x="228600" y="4826480"/>
            <a:ext cx="6400800" cy="137160"/>
          </a:xfrm>
        </p:spPr>
        <p:txBody>
          <a:bodyPr/>
          <a:lstStyle>
            <a:lvl1pPr>
              <a:defRPr>
                <a:solidFill>
                  <a:schemeClr val="tx1"/>
                </a:solidFill>
              </a:defRPr>
            </a:lvl1pPr>
          </a:lstStyle>
          <a:p>
            <a:r>
              <a:rPr lang="de-DE" dirty="0">
                <a:solidFill>
                  <a:srgbClr val="000000"/>
                </a:solidFill>
              </a:rPr>
              <a:t>Group Name / DOC ID / Month XX, 2017</a:t>
            </a:r>
            <a:endParaRPr lang="en-US" dirty="0">
              <a:solidFill>
                <a:srgbClr val="000000"/>
              </a:solidFill>
            </a:endParaRPr>
          </a:p>
        </p:txBody>
      </p:sp>
    </p:spTree>
    <p:extLst>
      <p:ext uri="{BB962C8B-B14F-4D97-AF65-F5344CB8AC3E}">
        <p14:creationId xmlns:p14="http://schemas.microsoft.com/office/powerpoint/2010/main" val="2849542236"/>
      </p:ext>
    </p:extLst>
  </p:cSld>
  <p:clrMapOvr>
    <a:overrideClrMapping bg1="lt1" tx1="dk1" bg2="lt2" tx2="dk2" accent1="accent1" accent2="accent2" accent3="accent3" accent4="accent4" accent5="accent5" accent6="accent6" hlink="hlink" folHlink="folHlink"/>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Footer Only">
    <p:spTree>
      <p:nvGrpSpPr>
        <p:cNvPr id="1" name=""/>
        <p:cNvGrpSpPr/>
        <p:nvPr/>
      </p:nvGrpSpPr>
      <p:grpSpPr>
        <a:xfrm>
          <a:off x="0" y="0"/>
          <a:ext cx="0" cy="0"/>
          <a:chOff x="0" y="0"/>
          <a:chExt cx="0" cy="0"/>
        </a:xfrm>
      </p:grpSpPr>
      <p:sp>
        <p:nvSpPr>
          <p:cNvPr id="9" name="Rectangle 8"/>
          <p:cNvSpPr/>
          <p:nvPr userDrawn="1"/>
        </p:nvSpPr>
        <p:spPr>
          <a:xfrm>
            <a:off x="0" y="1"/>
            <a:ext cx="9144000" cy="4647157"/>
          </a:xfrm>
          <a:prstGeom prst="rect">
            <a:avLst/>
          </a:prstGeom>
          <a:solidFill>
            <a:schemeClr val="tx1"/>
          </a:solidFill>
        </p:spPr>
        <p:txBody>
          <a:bodyPr wrap="square" lIns="0" tIns="0" rIns="0" bIns="0" rtlCol="0" anchor="ctr">
            <a:noAutofit/>
          </a:bodyPr>
          <a:lstStyle/>
          <a:p>
            <a:pPr algn="ctr"/>
            <a:endParaRPr lang="en-US" sz="1200" kern="0" dirty="0">
              <a:solidFill>
                <a:srgbClr val="FFFFFF"/>
              </a:solidFill>
              <a:ea typeface="Arial"/>
              <a:cs typeface="Arial"/>
              <a:sym typeface="Arial"/>
            </a:endParaRPr>
          </a:p>
        </p:txBody>
      </p:sp>
      <p:sp>
        <p:nvSpPr>
          <p:cNvPr id="8" name="Footer Placeholder 4"/>
          <p:cNvSpPr>
            <a:spLocks noGrp="1"/>
          </p:cNvSpPr>
          <p:nvPr>
            <p:ph type="ftr" sz="quarter" idx="11"/>
          </p:nvPr>
        </p:nvSpPr>
        <p:spPr>
          <a:xfrm>
            <a:off x="228600" y="4826480"/>
            <a:ext cx="6400800" cy="137160"/>
          </a:xfrm>
        </p:spPr>
        <p:txBody>
          <a:bodyPr/>
          <a:lstStyle>
            <a:lvl1pPr>
              <a:defRPr>
                <a:solidFill>
                  <a:schemeClr val="tx1"/>
                </a:solidFill>
              </a:defRPr>
            </a:lvl1pPr>
          </a:lstStyle>
          <a:p>
            <a:r>
              <a:rPr lang="de-DE" dirty="0">
                <a:solidFill>
                  <a:srgbClr val="000000"/>
                </a:solidFill>
              </a:rPr>
              <a:t>Group Name / DOC ID / Month XX, 2017</a:t>
            </a:r>
            <a:endParaRPr lang="en-US" dirty="0">
              <a:solidFill>
                <a:srgbClr val="000000"/>
              </a:solidFill>
            </a:endParaRPr>
          </a:p>
        </p:txBody>
      </p:sp>
      <p:sp>
        <p:nvSpPr>
          <p:cNvPr id="5"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0" i="0" baseline="0">
                <a:solidFill>
                  <a:schemeClr val="bg2"/>
                </a:solidFill>
                <a:latin typeface="IBM Eliot Sans Regular" charset="0"/>
                <a:ea typeface="IBM Eliot Sans Regular" charset="0"/>
                <a:cs typeface="IBM Eliot Sans Regular" charset="0"/>
              </a:defRPr>
            </a:lvl1pPr>
          </a:lstStyle>
          <a:p>
            <a:fld id="{61306876-7E60-6D40-9A83-6A3AF924BB27}" type="slidenum">
              <a:rPr lang="en-US" kern="0" smtClean="0">
                <a:solidFill>
                  <a:srgbClr val="FFFFFF"/>
                </a:solidFill>
                <a:sym typeface="Arial"/>
              </a:rPr>
              <a:pPr/>
              <a:t>‹#›</a:t>
            </a:fld>
            <a:endParaRPr lang="en-US" kern="0" dirty="0">
              <a:solidFill>
                <a:srgbClr val="FFFFFF"/>
              </a:solidFill>
              <a:sym typeface="Arial"/>
            </a:endParaRPr>
          </a:p>
        </p:txBody>
      </p:sp>
    </p:spTree>
    <p:extLst>
      <p:ext uri="{BB962C8B-B14F-4D97-AF65-F5344CB8AC3E}">
        <p14:creationId xmlns:p14="http://schemas.microsoft.com/office/powerpoint/2010/main" val="3657463719"/>
      </p:ext>
    </p:extLst>
  </p:cSld>
  <p:clrMapOvr>
    <a:overrideClrMapping bg1="lt1" tx1="dk1" bg2="lt2" tx2="dk2" accent1="accent1" accent2="accent2" accent3="accent3" accent4="accent4" accent5="accent5" accent6="accent6" hlink="hlink" folHlink="folHlink"/>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6" name="Rectangle 5"/>
          <p:cNvSpPr/>
          <p:nvPr userDrawn="1"/>
        </p:nvSpPr>
        <p:spPr>
          <a:xfrm>
            <a:off x="0" y="1"/>
            <a:ext cx="9144000" cy="4647157"/>
          </a:xfrm>
          <a:prstGeom prst="rect">
            <a:avLst/>
          </a:prstGeom>
          <a:solidFill>
            <a:srgbClr val="DFDFDF"/>
          </a:solidFill>
        </p:spPr>
        <p:txBody>
          <a:bodyPr wrap="square" lIns="0" tIns="0" rIns="0" bIns="0" rtlCol="0" anchor="ctr">
            <a:noAutofit/>
          </a:bodyPr>
          <a:lstStyle/>
          <a:p>
            <a:pPr algn="ctr"/>
            <a:endParaRPr lang="en-US" sz="1200" kern="0" dirty="0">
              <a:solidFill>
                <a:srgbClr val="FFFFFF"/>
              </a:solidFill>
              <a:ea typeface="Arial"/>
              <a:cs typeface="Arial"/>
              <a:sym typeface="Arial"/>
            </a:endParaRPr>
          </a:p>
        </p:txBody>
      </p:sp>
      <p:sp>
        <p:nvSpPr>
          <p:cNvPr id="9" name="Slide Number Placeholder 2"/>
          <p:cNvSpPr>
            <a:spLocks noGrp="1"/>
          </p:cNvSpPr>
          <p:nvPr>
            <p:ph type="sldNum" sz="quarter" idx="10"/>
          </p:nvPr>
        </p:nvSpPr>
        <p:spPr>
          <a:xfrm>
            <a:off x="6858000" y="4826480"/>
            <a:ext cx="2057400" cy="137160"/>
          </a:xfrm>
        </p:spPr>
        <p:txBody>
          <a:bodyPr/>
          <a:lstStyle>
            <a:lvl1pPr>
              <a:defRPr>
                <a:solidFill>
                  <a:schemeClr val="tx1"/>
                </a:solidFill>
              </a:defRPr>
            </a:lvl1pPr>
          </a:lstStyle>
          <a:p>
            <a:fld id="{D0BE6F14-FF48-0F4F-A8AA-2E3F25371E4A}" type="slidenum">
              <a:rPr lang="en-US" smtClean="0">
                <a:solidFill>
                  <a:srgbClr val="000000"/>
                </a:solidFill>
              </a:rPr>
              <a:pPr/>
              <a:t>‹#›</a:t>
            </a:fld>
            <a:endParaRPr lang="en-US" dirty="0">
              <a:solidFill>
                <a:srgbClr val="000000"/>
              </a:solidFill>
            </a:endParaRPr>
          </a:p>
        </p:txBody>
      </p:sp>
      <p:sp>
        <p:nvSpPr>
          <p:cNvPr id="10" name="Footer Placeholder 4"/>
          <p:cNvSpPr>
            <a:spLocks noGrp="1"/>
          </p:cNvSpPr>
          <p:nvPr>
            <p:ph type="ftr" sz="quarter" idx="11"/>
          </p:nvPr>
        </p:nvSpPr>
        <p:spPr>
          <a:xfrm>
            <a:off x="228600" y="4826480"/>
            <a:ext cx="6400800" cy="137160"/>
          </a:xfrm>
        </p:spPr>
        <p:txBody>
          <a:bodyPr/>
          <a:lstStyle>
            <a:lvl1pPr>
              <a:defRPr>
                <a:solidFill>
                  <a:schemeClr val="tx1"/>
                </a:solidFill>
              </a:defRPr>
            </a:lvl1pPr>
          </a:lstStyle>
          <a:p>
            <a:r>
              <a:rPr lang="de-DE" dirty="0">
                <a:solidFill>
                  <a:srgbClr val="000000"/>
                </a:solidFill>
              </a:rPr>
              <a:t>Group Name / DOC ID / Month XX, 2017</a:t>
            </a:r>
            <a:endParaRPr lang="en-US" dirty="0">
              <a:solidFill>
                <a:srgbClr val="000000"/>
              </a:solidFill>
            </a:endParaRPr>
          </a:p>
        </p:txBody>
      </p:sp>
    </p:spTree>
    <p:extLst>
      <p:ext uri="{BB962C8B-B14F-4D97-AF65-F5344CB8AC3E}">
        <p14:creationId xmlns:p14="http://schemas.microsoft.com/office/powerpoint/2010/main" val="229039259"/>
      </p:ext>
    </p:extLst>
  </p:cSld>
  <p:clrMapOvr>
    <a:overrideClrMapping bg1="lt1" tx1="dk1" bg2="lt2" tx2="dk2" accent1="accent1" accent2="accent2" accent3="accent3" accent4="accent4" accent5="accent5" accent6="accent6" hlink="hlink" folHlink="folHlink"/>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Cover Slide">
    <p:spTree>
      <p:nvGrpSpPr>
        <p:cNvPr id="1" name=""/>
        <p:cNvGrpSpPr/>
        <p:nvPr/>
      </p:nvGrpSpPr>
      <p:grpSpPr>
        <a:xfrm>
          <a:off x="0" y="0"/>
          <a:ext cx="0" cy="0"/>
          <a:chOff x="0" y="0"/>
          <a:chExt cx="0" cy="0"/>
        </a:xfrm>
      </p:grpSpPr>
      <p:sp>
        <p:nvSpPr>
          <p:cNvPr id="5" name="Footer Placeholder 1"/>
          <p:cNvSpPr>
            <a:spLocks noGrp="1"/>
          </p:cNvSpPr>
          <p:nvPr>
            <p:ph type="ftr" sz="quarter" idx="10"/>
          </p:nvPr>
        </p:nvSpPr>
        <p:spPr>
          <a:xfrm>
            <a:off x="228600" y="4828032"/>
            <a:ext cx="6400800" cy="137160"/>
          </a:xfrm>
        </p:spPr>
        <p:txBody>
          <a:bodyPr/>
          <a:lstStyle>
            <a:lvl1pPr>
              <a:defRPr>
                <a:solidFill>
                  <a:schemeClr val="bg2"/>
                </a:solidFill>
              </a:defRPr>
            </a:lvl1pPr>
          </a:lstStyle>
          <a:p>
            <a:r>
              <a:rPr lang="en-US" dirty="0">
                <a:solidFill>
                  <a:srgbClr val="FFFFFF"/>
                </a:solidFill>
              </a:rPr>
              <a:t>© 2018 IBM Corporation</a:t>
            </a:r>
          </a:p>
        </p:txBody>
      </p:sp>
      <p:sp>
        <p:nvSpPr>
          <p:cNvPr id="7" name="Title 3"/>
          <p:cNvSpPr>
            <a:spLocks noGrp="1"/>
          </p:cNvSpPr>
          <p:nvPr>
            <p:ph type="title"/>
          </p:nvPr>
        </p:nvSpPr>
        <p:spPr>
          <a:xfrm>
            <a:off x="228600" y="203782"/>
            <a:ext cx="4114801" cy="4479344"/>
          </a:xfrm>
        </p:spPr>
        <p:txBody>
          <a:bodyPr/>
          <a:lstStyle>
            <a:lvl1pPr>
              <a:lnSpc>
                <a:spcPct val="90000"/>
              </a:lnSpc>
              <a:defRPr sz="2400" b="0">
                <a:solidFill>
                  <a:schemeClr val="bg2"/>
                </a:solidFill>
              </a:defRPr>
            </a:lvl1pPr>
          </a:lstStyle>
          <a:p>
            <a:r>
              <a:rPr lang="en-US"/>
              <a:t>Click to edit Master title style</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8393812" y="241301"/>
            <a:ext cx="521589" cy="211455"/>
          </a:xfrm>
          <a:prstGeom prst="rect">
            <a:avLst/>
          </a:prstGeom>
        </p:spPr>
      </p:pic>
      <p:pic>
        <p:nvPicPr>
          <p:cNvPr id="9" name="Picture 8"/>
          <p:cNvPicPr>
            <a:picLocks noChangeAspect="1"/>
          </p:cNvPicPr>
          <p:nvPr userDrawn="1"/>
        </p:nvPicPr>
        <p:blipFill rotWithShape="1">
          <a:blip r:embed="rId3">
            <a:extLst>
              <a:ext uri="{28A0092B-C50C-407E-A947-70E740481C1C}">
                <a14:useLocalDpi xmlns:a14="http://schemas.microsoft.com/office/drawing/2010/main" val="0"/>
              </a:ext>
            </a:extLst>
          </a:blip>
          <a:srcRect l="15132" t="30197" r="15583" b="32340"/>
          <a:stretch/>
        </p:blipFill>
        <p:spPr>
          <a:xfrm>
            <a:off x="7410748" y="4604933"/>
            <a:ext cx="1574103" cy="398967"/>
          </a:xfrm>
          <a:prstGeom prst="rect">
            <a:avLst/>
          </a:prstGeom>
        </p:spPr>
      </p:pic>
      <p:pic>
        <p:nvPicPr>
          <p:cNvPr id="10" name="Picture 9"/>
          <p:cNvPicPr>
            <a:picLocks noChangeAspect="1"/>
          </p:cNvPicPr>
          <p:nvPr userDrawn="1"/>
        </p:nvPicPr>
        <p:blipFill rotWithShape="1">
          <a:blip r:embed="rId4">
            <a:extLst>
              <a:ext uri="{28A0092B-C50C-407E-A947-70E740481C1C}">
                <a14:useLocalDpi xmlns:a14="http://schemas.microsoft.com/office/drawing/2010/main" val="0"/>
              </a:ext>
            </a:extLst>
          </a:blip>
          <a:srcRect l="18001" t="20400" r="17675" b="20719"/>
          <a:stretch/>
        </p:blipFill>
        <p:spPr>
          <a:xfrm>
            <a:off x="4467225" y="405273"/>
            <a:ext cx="4297421" cy="3687650"/>
          </a:xfrm>
          <a:prstGeom prst="rect">
            <a:avLst/>
          </a:prstGeom>
        </p:spPr>
      </p:pic>
    </p:spTree>
    <p:extLst>
      <p:ext uri="{BB962C8B-B14F-4D97-AF65-F5344CB8AC3E}">
        <p14:creationId xmlns:p14="http://schemas.microsoft.com/office/powerpoint/2010/main" val="92189418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5" name="Title 4"/>
          <p:cNvSpPr>
            <a:spLocks noGrp="1"/>
          </p:cNvSpPr>
          <p:nvPr>
            <p:ph type="title"/>
          </p:nvPr>
        </p:nvSpPr>
        <p:spPr>
          <a:xfrm>
            <a:off x="228600" y="201168"/>
            <a:ext cx="4114800" cy="4493752"/>
          </a:xfrm>
        </p:spPr>
        <p:txBody>
          <a:bodyPr/>
          <a:lstStyle>
            <a:lvl1pPr>
              <a:lnSpc>
                <a:spcPct val="90000"/>
              </a:lnSpc>
              <a:defRPr>
                <a:solidFill>
                  <a:schemeClr val="bg2"/>
                </a:solidFill>
              </a:defRPr>
            </a:lvl1pPr>
          </a:lstStyle>
          <a:p>
            <a:r>
              <a:rPr lang="en-US"/>
              <a:t>Click to edit Master title style</a:t>
            </a:r>
            <a:endParaRPr lang="en-US" dirty="0"/>
          </a:p>
        </p:txBody>
      </p:sp>
      <p:sp>
        <p:nvSpPr>
          <p:cNvPr id="6" name="Slide Number Placeholder 2"/>
          <p:cNvSpPr>
            <a:spLocks noGrp="1"/>
          </p:cNvSpPr>
          <p:nvPr>
            <p:ph type="sldNum" sz="quarter" idx="10"/>
          </p:nvPr>
        </p:nvSpPr>
        <p:spPr>
          <a:xfrm>
            <a:off x="6858000" y="4826480"/>
            <a:ext cx="2057400" cy="137160"/>
          </a:xfrm>
        </p:spPr>
        <p:txBody>
          <a:bodyPr/>
          <a:lstStyle>
            <a:lvl1pPr>
              <a:defRPr>
                <a:solidFill>
                  <a:schemeClr val="bg2"/>
                </a:solidFill>
              </a:defRPr>
            </a:lvl1pPr>
          </a:lstStyle>
          <a:p>
            <a:fld id="{D0BE6F14-FF48-0F4F-A8AA-2E3F25371E4A}" type="slidenum">
              <a:rPr lang="en-US" smtClean="0">
                <a:solidFill>
                  <a:srgbClr val="FFFFFF"/>
                </a:solidFill>
              </a:rPr>
              <a:pPr/>
              <a:t>‹#›</a:t>
            </a:fld>
            <a:endParaRPr lang="en-US" dirty="0">
              <a:solidFill>
                <a:srgbClr val="FFFFFF"/>
              </a:solidFill>
            </a:endParaRPr>
          </a:p>
        </p:txBody>
      </p:sp>
      <p:sp>
        <p:nvSpPr>
          <p:cNvPr id="7" name="Footer Placeholder 4"/>
          <p:cNvSpPr>
            <a:spLocks noGrp="1"/>
          </p:cNvSpPr>
          <p:nvPr>
            <p:ph type="ftr" sz="quarter" idx="11"/>
          </p:nvPr>
        </p:nvSpPr>
        <p:spPr>
          <a:xfrm>
            <a:off x="228600" y="4826480"/>
            <a:ext cx="6400800" cy="137160"/>
          </a:xfrm>
        </p:spPr>
        <p:txBody>
          <a:bodyPr/>
          <a:lstStyle>
            <a:lvl1pPr>
              <a:defRPr>
                <a:solidFill>
                  <a:schemeClr val="bg2"/>
                </a:solidFill>
              </a:defRPr>
            </a:lvl1pPr>
          </a:lstStyle>
          <a:p>
            <a:r>
              <a:rPr lang="de-DE" dirty="0">
                <a:solidFill>
                  <a:srgbClr val="FFFFFF"/>
                </a:solidFill>
              </a:rPr>
              <a:t>Group Name / DOC ID / Month XX, 2017</a:t>
            </a:r>
            <a:endParaRPr lang="en-US" dirty="0">
              <a:solidFill>
                <a:srgbClr val="FFFFFF"/>
              </a:solidFill>
            </a:endParaRPr>
          </a:p>
        </p:txBody>
      </p:sp>
    </p:spTree>
    <p:extLst>
      <p:ext uri="{BB962C8B-B14F-4D97-AF65-F5344CB8AC3E}">
        <p14:creationId xmlns:p14="http://schemas.microsoft.com/office/powerpoint/2010/main" val="656120627"/>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9"/>
            <a:ext cx="4114800" cy="1003807"/>
          </a:xfrm>
        </p:spPr>
        <p:txBody>
          <a:bodyPr/>
          <a:lstStyle>
            <a:lvl1pPr>
              <a:defRPr sz="1600">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61306876-7E60-6D40-9A83-6A3AF924BB27}"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dirty="0">
                <a:solidFill>
                  <a:srgbClr val="FFFFFF"/>
                </a:solidFill>
              </a:rPr>
              <a:t>Group Name / DOC ID / Month XX, 2017</a:t>
            </a:r>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bg2"/>
                </a:solidFill>
              </a:defRPr>
            </a:lvl1pPr>
          </a:lstStyle>
          <a:p>
            <a:pPr lvl="0"/>
            <a:r>
              <a:rPr lang="en-US"/>
              <a:t>Click to edit Master text styles</a:t>
            </a:r>
          </a:p>
        </p:txBody>
      </p:sp>
    </p:spTree>
    <p:extLst>
      <p:ext uri="{BB962C8B-B14F-4D97-AF65-F5344CB8AC3E}">
        <p14:creationId xmlns:p14="http://schemas.microsoft.com/office/powerpoint/2010/main" val="535755978"/>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9"/>
            <a:ext cx="4114800" cy="1003807"/>
          </a:xfrm>
        </p:spPr>
        <p:txBody>
          <a:bodyPr/>
          <a:lstStyle>
            <a:lvl1pPr>
              <a:defRPr sz="1600">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61306876-7E60-6D40-9A83-6A3AF924BB27}"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dirty="0">
                <a:solidFill>
                  <a:srgbClr val="FFFFFF"/>
                </a:solidFill>
              </a:rPr>
              <a:t>Group Name / DOC ID / Month XX, 2017</a:t>
            </a:r>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bg2"/>
                </a:solidFill>
              </a:defRPr>
            </a:lvl1pPr>
          </a:lstStyle>
          <a:p>
            <a:pPr lvl="0"/>
            <a:r>
              <a:rPr lang="en-US"/>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bg2"/>
                </a:solidFill>
              </a:defRPr>
            </a:lvl1pPr>
          </a:lstStyle>
          <a:p>
            <a:r>
              <a:rPr lang="en-US" dirty="0"/>
              <a:t>Drag picture to placeholder or click icon to add</a:t>
            </a:r>
          </a:p>
        </p:txBody>
      </p:sp>
    </p:spTree>
    <p:extLst>
      <p:ext uri="{BB962C8B-B14F-4D97-AF65-F5344CB8AC3E}">
        <p14:creationId xmlns:p14="http://schemas.microsoft.com/office/powerpoint/2010/main" val="171166769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text (light background)">
    <p:spTree>
      <p:nvGrpSpPr>
        <p:cNvPr id="1" name=""/>
        <p:cNvGrpSpPr/>
        <p:nvPr/>
      </p:nvGrpSpPr>
      <p:grpSpPr>
        <a:xfrm>
          <a:off x="0" y="0"/>
          <a:ext cx="0" cy="0"/>
          <a:chOff x="0" y="0"/>
          <a:chExt cx="0" cy="0"/>
        </a:xfrm>
      </p:grpSpPr>
      <p:sp>
        <p:nvSpPr>
          <p:cNvPr id="8" name="Rectangle 7"/>
          <p:cNvSpPr/>
          <p:nvPr userDrawn="1"/>
        </p:nvSpPr>
        <p:spPr>
          <a:xfrm>
            <a:off x="4572000" y="0"/>
            <a:ext cx="4572000" cy="5143500"/>
          </a:xfrm>
          <a:prstGeom prst="rect">
            <a:avLst/>
          </a:prstGeom>
          <a:solidFill>
            <a:schemeClr val="tx2"/>
          </a:solidFill>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2" name="Title 1"/>
          <p:cNvSpPr>
            <a:spLocks noGrp="1"/>
          </p:cNvSpPr>
          <p:nvPr>
            <p:ph type="title"/>
          </p:nvPr>
        </p:nvSpPr>
        <p:spPr>
          <a:xfrm>
            <a:off x="210312" y="175530"/>
            <a:ext cx="4142164" cy="4320270"/>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lvl1pPr>
              <a:buClr>
                <a:schemeClr val="tx1"/>
              </a:buClr>
              <a:defRPr>
                <a:solidFill>
                  <a:schemeClr val="tx1"/>
                </a:solidFill>
              </a:defRPr>
            </a:lvl1p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201168"/>
            <a:ext cx="4123944" cy="4294632"/>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59270641"/>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09551"/>
            <a:ext cx="8686800" cy="4473575"/>
          </a:xfrm>
        </p:spPr>
        <p:txBody>
          <a:bodyPr/>
          <a:lstStyle>
            <a:lvl1pPr>
              <a:lnSpc>
                <a:spcPct val="90000"/>
              </a:lnSpc>
              <a:defRPr sz="9600" b="1"/>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latin typeface="+mn-lt"/>
              </a:defRPr>
            </a:lvl1pPr>
          </a:lstStyle>
          <a:p>
            <a:fld id="{61306876-7E60-6D40-9A83-6A3AF924BB27}"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lvl1pPr>
              <a:defRPr>
                <a:latin typeface="+mn-lt"/>
              </a:defRPr>
            </a:lvl1pPr>
          </a:lstStyle>
          <a:p>
            <a:r>
              <a:rPr lang="en-US" dirty="0">
                <a:solidFill>
                  <a:srgbClr val="FFFFFF"/>
                </a:solidFill>
              </a:rPr>
              <a:t>Group Name / DOC ID / Month XX, 2017</a:t>
            </a:r>
          </a:p>
        </p:txBody>
      </p:sp>
    </p:spTree>
    <p:extLst>
      <p:ext uri="{BB962C8B-B14F-4D97-AF65-F5344CB8AC3E}">
        <p14:creationId xmlns:p14="http://schemas.microsoft.com/office/powerpoint/2010/main" val="4125729288"/>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61306876-7E60-6D40-9A83-6A3AF924BB27}"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en-US" dirty="0">
                <a:solidFill>
                  <a:srgbClr val="FFFFFF"/>
                </a:solidFill>
              </a:rPr>
              <a:t>Group Name / DOC ID / Month XX, 2017</a:t>
            </a:r>
          </a:p>
        </p:txBody>
      </p:sp>
      <p:sp>
        <p:nvSpPr>
          <p:cNvPr id="6" name="Content Placeholder 5"/>
          <p:cNvSpPr>
            <a:spLocks noGrp="1"/>
          </p:cNvSpPr>
          <p:nvPr>
            <p:ph sz="quarter" idx="12"/>
          </p:nvPr>
        </p:nvSpPr>
        <p:spPr>
          <a:xfrm>
            <a:off x="228600" y="995519"/>
            <a:ext cx="4114800" cy="3687607"/>
          </a:xfrm>
        </p:spPr>
        <p:txBody>
          <a:bodyPr/>
          <a:lstStyle>
            <a:lvl1pPr>
              <a:defRPr sz="2400"/>
            </a:lvl1pPr>
          </a:lstStyle>
          <a:p>
            <a:pPr lvl="0"/>
            <a:r>
              <a:rPr lang="en-US"/>
              <a:t>Click to edit Master text styles</a:t>
            </a:r>
          </a:p>
        </p:txBody>
      </p:sp>
      <p:sp>
        <p:nvSpPr>
          <p:cNvPr id="8" name="Content Placeholder 7"/>
          <p:cNvSpPr>
            <a:spLocks noGrp="1"/>
          </p:cNvSpPr>
          <p:nvPr>
            <p:ph sz="quarter" idx="13"/>
          </p:nvPr>
        </p:nvSpPr>
        <p:spPr>
          <a:xfrm>
            <a:off x="4800600" y="1116649"/>
            <a:ext cx="4114800" cy="3566477"/>
          </a:xfrm>
        </p:spPr>
        <p:txBody>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22821742"/>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24128"/>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61306876-7E60-6D40-9A83-6A3AF924BB27}"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en-US" dirty="0">
                <a:solidFill>
                  <a:srgbClr val="FFFFFF"/>
                </a:solidFill>
              </a:rPr>
              <a:t>Group Name / DOC ID / Month XX, 2017</a:t>
            </a:r>
          </a:p>
        </p:txBody>
      </p:sp>
      <p:sp>
        <p:nvSpPr>
          <p:cNvPr id="6" name="Text Placeholder 5"/>
          <p:cNvSpPr>
            <a:spLocks noGrp="1"/>
          </p:cNvSpPr>
          <p:nvPr>
            <p:ph type="body" sz="quarter" idx="12"/>
          </p:nvPr>
        </p:nvSpPr>
        <p:spPr>
          <a:xfrm>
            <a:off x="4800600" y="1089178"/>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089178"/>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25164006"/>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kern="0" dirty="0">
              <a:solidFill>
                <a:srgbClr val="FFFFFF"/>
              </a:solidFill>
              <a:latin typeface="IBM Eliot Sans Regular" charset="0"/>
              <a:ea typeface="IBM Eliot Sans Regular" charset="0"/>
              <a:cs typeface="IBM Eliot Sans Regular" charset="0"/>
              <a:sym typeface="Arial"/>
            </a:endParaRPr>
          </a:p>
        </p:txBody>
      </p:sp>
      <p:sp>
        <p:nvSpPr>
          <p:cNvPr id="2" name="Title 1"/>
          <p:cNvSpPr>
            <a:spLocks noGrp="1"/>
          </p:cNvSpPr>
          <p:nvPr>
            <p:ph type="title"/>
          </p:nvPr>
        </p:nvSpPr>
        <p:spPr>
          <a:xfrm>
            <a:off x="228600" y="1024128"/>
            <a:ext cx="4114800" cy="356616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61306876-7E60-6D40-9A83-6A3AF924BB27}"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en-US" dirty="0">
                <a:solidFill>
                  <a:srgbClr val="FFFFFF"/>
                </a:solidFill>
              </a:rPr>
              <a:t>Group Name / DOC ID / Month XX, 2017</a:t>
            </a:r>
          </a:p>
        </p:txBody>
      </p:sp>
      <p:sp>
        <p:nvSpPr>
          <p:cNvPr id="6" name="Text Placeholder 5"/>
          <p:cNvSpPr>
            <a:spLocks noGrp="1"/>
          </p:cNvSpPr>
          <p:nvPr>
            <p:ph type="body" sz="quarter" idx="12"/>
          </p:nvPr>
        </p:nvSpPr>
        <p:spPr>
          <a:xfrm>
            <a:off x="4800600" y="1111287"/>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688179817"/>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dirty="0"/>
              <a:t>Drag picture to placeholder or click icon to add</a:t>
            </a:r>
          </a:p>
        </p:txBody>
      </p:sp>
      <p:sp>
        <p:nvSpPr>
          <p:cNvPr id="2" name="Title 1"/>
          <p:cNvSpPr>
            <a:spLocks noGrp="1"/>
          </p:cNvSpPr>
          <p:nvPr>
            <p:ph type="title"/>
          </p:nvPr>
        </p:nvSpPr>
        <p:spPr>
          <a:xfrm>
            <a:off x="228600" y="201169"/>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61306876-7E60-6D40-9A83-6A3AF924BB27}"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en-US" dirty="0">
                <a:solidFill>
                  <a:srgbClr val="FFFFFF"/>
                </a:solidFill>
              </a:rPr>
              <a:t>Group Name / DOC ID / Month XX, 2017</a:t>
            </a:r>
          </a:p>
        </p:txBody>
      </p:sp>
    </p:spTree>
    <p:extLst>
      <p:ext uri="{BB962C8B-B14F-4D97-AF65-F5344CB8AC3E}">
        <p14:creationId xmlns:p14="http://schemas.microsoft.com/office/powerpoint/2010/main" val="1033076706"/>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9"/>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61306876-7E60-6D40-9A83-6A3AF924BB27}"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en-US" dirty="0">
                <a:solidFill>
                  <a:srgbClr val="FFFFFF"/>
                </a:solidFill>
              </a:rPr>
              <a:t>Group Name / DOC ID / Month XX, 2017</a:t>
            </a:r>
          </a:p>
        </p:txBody>
      </p:sp>
    </p:spTree>
    <p:extLst>
      <p:ext uri="{BB962C8B-B14F-4D97-AF65-F5344CB8AC3E}">
        <p14:creationId xmlns:p14="http://schemas.microsoft.com/office/powerpoint/2010/main" val="2355355437"/>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p:cSld name="titel,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61306876-7E60-6D40-9A83-6A3AF924BB27}"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en-US" dirty="0">
                <a:solidFill>
                  <a:srgbClr val="FFFFFF"/>
                </a:solidFill>
              </a:rPr>
              <a:t>Group Name / DOC ID / Month XX, 2017</a:t>
            </a:r>
          </a:p>
        </p:txBody>
      </p:sp>
    </p:spTree>
    <p:extLst>
      <p:ext uri="{BB962C8B-B14F-4D97-AF65-F5344CB8AC3E}">
        <p14:creationId xmlns:p14="http://schemas.microsoft.com/office/powerpoint/2010/main" val="43617694"/>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2"/>
          </a:solidFill>
        </p:spPr>
        <p:txBody>
          <a:bodyPr lIns="228600" tIns="182880"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61306876-7E60-6D40-9A83-6A3AF924BB27}"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en-US" dirty="0">
                <a:solidFill>
                  <a:srgbClr val="FFFFFF"/>
                </a:solidFill>
              </a:rPr>
              <a:t>Group Name / DOC ID / Month XX, 2017</a:t>
            </a:r>
          </a:p>
        </p:txBody>
      </p:sp>
      <p:sp>
        <p:nvSpPr>
          <p:cNvPr id="12" name="Text Placeholder 11"/>
          <p:cNvSpPr>
            <a:spLocks noGrp="1"/>
          </p:cNvSpPr>
          <p:nvPr>
            <p:ph type="body" sz="quarter" idx="13"/>
          </p:nvPr>
        </p:nvSpPr>
        <p:spPr>
          <a:xfrm>
            <a:off x="228600" y="169864"/>
            <a:ext cx="4114800" cy="300037"/>
          </a:xfrm>
        </p:spPr>
        <p:txBody>
          <a:bodyPr/>
          <a:lstStyle>
            <a:lvl1pPr>
              <a:defRPr sz="1600"/>
            </a:lvl1pPr>
          </a:lstStyle>
          <a:p>
            <a:pPr lvl="0"/>
            <a:r>
              <a:rPr lang="en-US"/>
              <a:t>Click to edit Master text styles</a:t>
            </a:r>
          </a:p>
        </p:txBody>
      </p:sp>
      <p:sp>
        <p:nvSpPr>
          <p:cNvPr id="7" name="Text Placeholder 6"/>
          <p:cNvSpPr>
            <a:spLocks noGrp="1"/>
          </p:cNvSpPr>
          <p:nvPr>
            <p:ph type="body" sz="quarter" idx="14"/>
          </p:nvPr>
        </p:nvSpPr>
        <p:spPr>
          <a:xfrm>
            <a:off x="228600" y="1088137"/>
            <a:ext cx="4114800" cy="3488731"/>
          </a:xfrm>
        </p:spPr>
        <p:txBody>
          <a:bodyPr/>
          <a:lstStyle>
            <a:lvl1pPr>
              <a:defRPr sz="16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6858000" y="0"/>
            <a:ext cx="2286000" cy="2571750"/>
          </a:xfrm>
          <a:solidFill>
            <a:schemeClr val="bg1"/>
          </a:solidFill>
        </p:spPr>
        <p:txBody>
          <a:bodyPr lIns="228600" tIns="182880"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600" tIns="182880" rIns="228600" bIns="228600"/>
          <a:lstStyle>
            <a:lvl1pPr>
              <a:defRPr sz="1400">
                <a:solidFill>
                  <a:schemeClr val="bg2"/>
                </a:solidFill>
              </a:defRPr>
            </a:lvl1pPr>
          </a:lstStyle>
          <a:p>
            <a:pPr lvl="0"/>
            <a:r>
              <a:rPr lang="en-US"/>
              <a:t>Click to edit Master text styles</a:t>
            </a:r>
          </a:p>
        </p:txBody>
      </p:sp>
    </p:spTree>
    <p:extLst>
      <p:ext uri="{BB962C8B-B14F-4D97-AF65-F5344CB8AC3E}">
        <p14:creationId xmlns:p14="http://schemas.microsoft.com/office/powerpoint/2010/main" val="2507243170"/>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82880"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61306876-7E60-6D40-9A83-6A3AF924BB27}"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en-US" dirty="0">
                <a:solidFill>
                  <a:srgbClr val="FFFFFF"/>
                </a:solidFill>
              </a:rPr>
              <a:t>Group Name / DOC ID / Month XX, 2017</a:t>
            </a:r>
          </a:p>
        </p:txBody>
      </p:sp>
      <p:sp>
        <p:nvSpPr>
          <p:cNvPr id="8" name="Content Placeholder 7"/>
          <p:cNvSpPr>
            <a:spLocks noGrp="1"/>
          </p:cNvSpPr>
          <p:nvPr>
            <p:ph sz="quarter" idx="15"/>
          </p:nvPr>
        </p:nvSpPr>
        <p:spPr>
          <a:xfrm>
            <a:off x="6858000" y="0"/>
            <a:ext cx="2286000" cy="2571750"/>
          </a:xfrm>
          <a:solidFill>
            <a:schemeClr val="tx1"/>
          </a:solidFill>
        </p:spPr>
        <p:txBody>
          <a:bodyPr lIns="228600" tIns="182880"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228600" tIns="182880"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1"/>
            <a:ext cx="4572000" cy="2111375"/>
          </a:xfrm>
          <a:solidFill>
            <a:schemeClr val="tx1"/>
          </a:solidFill>
        </p:spPr>
        <p:txBody>
          <a:bodyPr lIns="228600" tIns="182880"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6" name="Title 5"/>
          <p:cNvSpPr>
            <a:spLocks noGrp="1"/>
          </p:cNvSpPr>
          <p:nvPr>
            <p:ph type="title"/>
          </p:nvPr>
        </p:nvSpPr>
        <p:spPr>
          <a:xfrm>
            <a:off x="0"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3408792351"/>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1"/>
          </a:solidFill>
        </p:spPr>
        <p:txBody>
          <a:bodyPr lIns="228600" tIns="182880"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82880"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2" y="2571750"/>
            <a:ext cx="2285997" cy="2571750"/>
          </a:xfrm>
          <a:solidFill>
            <a:schemeClr val="accent2"/>
          </a:solidFill>
        </p:spPr>
        <p:txBody>
          <a:bodyPr lIns="228600" tIns="182880"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2286000" cy="2571750"/>
          </a:xfrm>
          <a:solidFill>
            <a:schemeClr val="bg1"/>
          </a:solidFill>
        </p:spPr>
        <p:txBody>
          <a:bodyPr lIns="228600" tIns="182880"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61306876-7E60-6D40-9A83-6A3AF924BB27}"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en-US" dirty="0">
                <a:solidFill>
                  <a:srgbClr val="FFFFFF"/>
                </a:solidFill>
              </a:rPr>
              <a:t>Group Name / DOC ID / Month XX, 2017</a:t>
            </a:r>
          </a:p>
        </p:txBody>
      </p:sp>
      <p:sp>
        <p:nvSpPr>
          <p:cNvPr id="6" name="Title 5"/>
          <p:cNvSpPr>
            <a:spLocks noGrp="1"/>
          </p:cNvSpPr>
          <p:nvPr>
            <p:ph type="title"/>
          </p:nvPr>
        </p:nvSpPr>
        <p:spPr>
          <a:xfrm>
            <a:off x="0"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237327763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4572000" y="0"/>
            <a:ext cx="4572000" cy="5143500"/>
          </a:xfrm>
        </p:spPr>
        <p:txBody>
          <a:bodyPr lIns="91440" tIns="91440" rIns="91440" bIns="91440"/>
          <a:lstStyle/>
          <a:p>
            <a:r>
              <a:rPr lang="en-US"/>
              <a:t>Click icon to add picture</a:t>
            </a:r>
            <a:endParaRPr lang="en-US" dirty="0"/>
          </a:p>
        </p:txBody>
      </p:sp>
      <p:sp>
        <p:nvSpPr>
          <p:cNvPr id="2" name="Title 1"/>
          <p:cNvSpPr>
            <a:spLocks noGrp="1"/>
          </p:cNvSpPr>
          <p:nvPr>
            <p:ph type="title"/>
          </p:nvPr>
        </p:nvSpPr>
        <p:spPr>
          <a:xfrm>
            <a:off x="210312" y="175530"/>
            <a:ext cx="4142232" cy="4320270"/>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851883113"/>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61306876-7E60-6D40-9A83-6A3AF924BB27}"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en-US" dirty="0">
                <a:solidFill>
                  <a:srgbClr val="FFFFFF"/>
                </a:solidFill>
              </a:rPr>
              <a:t>Group Name / DOC ID / Month XX, 2017</a:t>
            </a:r>
          </a:p>
        </p:txBody>
      </p:sp>
      <p:sp>
        <p:nvSpPr>
          <p:cNvPr id="6" name="Title 5"/>
          <p:cNvSpPr>
            <a:spLocks noGrp="1"/>
          </p:cNvSpPr>
          <p:nvPr>
            <p:ph type="title"/>
          </p:nvPr>
        </p:nvSpPr>
        <p:spPr>
          <a:xfrm>
            <a:off x="0"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392948329"/>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61306876-7E60-6D40-9A83-6A3AF924BB27}"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en-US" dirty="0">
                <a:solidFill>
                  <a:srgbClr val="FFFFFF"/>
                </a:solidFill>
              </a:rPr>
              <a:t>Group Name / DOC ID / Month XX, 2017</a:t>
            </a:r>
          </a:p>
        </p:txBody>
      </p:sp>
    </p:spTree>
    <p:extLst>
      <p:ext uri="{BB962C8B-B14F-4D97-AF65-F5344CB8AC3E}">
        <p14:creationId xmlns:p14="http://schemas.microsoft.com/office/powerpoint/2010/main" val="1465106141"/>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82880"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82880"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82880"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600" tIns="182880"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61306876-7E60-6D40-9A83-6A3AF924BB27}"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en-US" dirty="0">
                <a:solidFill>
                  <a:srgbClr val="FFFFFF"/>
                </a:solidFill>
              </a:rPr>
              <a:t>Group Name / DOC ID / Month XX, 2017</a:t>
            </a:r>
          </a:p>
        </p:txBody>
      </p:sp>
    </p:spTree>
    <p:extLst>
      <p:ext uri="{BB962C8B-B14F-4D97-AF65-F5344CB8AC3E}">
        <p14:creationId xmlns:p14="http://schemas.microsoft.com/office/powerpoint/2010/main" val="4212652549"/>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61306876-7E60-6D40-9A83-6A3AF924BB27}"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en-US" dirty="0">
                <a:solidFill>
                  <a:srgbClr val="FFFFFF"/>
                </a:solidFill>
              </a:rPr>
              <a:t>Group Name / DOC ID / Month XX, 2017</a:t>
            </a:r>
          </a:p>
        </p:txBody>
      </p:sp>
      <p:sp>
        <p:nvSpPr>
          <p:cNvPr id="6" name="Text Placeholder 5"/>
          <p:cNvSpPr>
            <a:spLocks noGrp="1"/>
          </p:cNvSpPr>
          <p:nvPr>
            <p:ph type="body" sz="quarter" idx="12"/>
          </p:nvPr>
        </p:nvSpPr>
        <p:spPr>
          <a:xfrm>
            <a:off x="228600" y="1088137"/>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27984775"/>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61306876-7E60-6D40-9A83-6A3AF924BB27}"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en-US" dirty="0">
                <a:solidFill>
                  <a:srgbClr val="FFFFFF"/>
                </a:solidFill>
              </a:rPr>
              <a:t>Group Name / DOC ID / Month XX, 2017</a:t>
            </a:r>
          </a:p>
        </p:txBody>
      </p:sp>
      <p:sp>
        <p:nvSpPr>
          <p:cNvPr id="6" name="Text Placeholder 5"/>
          <p:cNvSpPr>
            <a:spLocks noGrp="1"/>
          </p:cNvSpPr>
          <p:nvPr>
            <p:ph type="body" sz="quarter" idx="12"/>
          </p:nvPr>
        </p:nvSpPr>
        <p:spPr>
          <a:xfrm>
            <a:off x="228600" y="192025"/>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6"/>
            <a:ext cx="6400800" cy="4597400"/>
          </a:xfrm>
        </p:spPr>
        <p:txBody>
          <a:bodyPr/>
          <a:lstStyle/>
          <a:p>
            <a:r>
              <a:rPr lang="en-US" dirty="0"/>
              <a:t>Click icon to add table</a:t>
            </a:r>
          </a:p>
        </p:txBody>
      </p:sp>
    </p:spTree>
    <p:extLst>
      <p:ext uri="{BB962C8B-B14F-4D97-AF65-F5344CB8AC3E}">
        <p14:creationId xmlns:p14="http://schemas.microsoft.com/office/powerpoint/2010/main" val="2605380598"/>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61306876-7E60-6D40-9A83-6A3AF924BB27}"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en-US" dirty="0">
                <a:solidFill>
                  <a:srgbClr val="FFFFFF"/>
                </a:solidFill>
              </a:rPr>
              <a:t>Group Name / DOC ID / Month XX, 2017</a:t>
            </a:r>
          </a:p>
        </p:txBody>
      </p:sp>
    </p:spTree>
    <p:extLst>
      <p:ext uri="{BB962C8B-B14F-4D97-AF65-F5344CB8AC3E}">
        <p14:creationId xmlns:p14="http://schemas.microsoft.com/office/powerpoint/2010/main" val="165273319"/>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653257272"/>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61306876-7E60-6D40-9A83-6A3AF924BB27}"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en-US" dirty="0">
                <a:solidFill>
                  <a:srgbClr val="FFFFFF"/>
                </a:solidFill>
              </a:rPr>
              <a:t>Group Name / DOC ID / Month XX, 2017</a:t>
            </a:r>
          </a:p>
        </p:txBody>
      </p:sp>
      <p:sp>
        <p:nvSpPr>
          <p:cNvPr id="8" name="Text Placeholder 7"/>
          <p:cNvSpPr>
            <a:spLocks noGrp="1"/>
          </p:cNvSpPr>
          <p:nvPr>
            <p:ph type="body" sz="quarter" idx="13"/>
          </p:nvPr>
        </p:nvSpPr>
        <p:spPr>
          <a:xfrm>
            <a:off x="228600" y="1147100"/>
            <a:ext cx="4114800" cy="3536025"/>
          </a:xfrm>
        </p:spPr>
        <p:txBody>
          <a:bodyPr/>
          <a:lstStyle>
            <a:lvl1pPr>
              <a:spcBef>
                <a:spcPts val="0"/>
              </a:spcBef>
              <a:defRPr sz="1100"/>
            </a:lvl1pPr>
          </a:lstStyle>
          <a:p>
            <a:pPr lvl="0"/>
            <a:r>
              <a:rPr lang="en-US"/>
              <a:t>Click to edit Master text styles</a:t>
            </a:r>
          </a:p>
        </p:txBody>
      </p:sp>
      <p:sp>
        <p:nvSpPr>
          <p:cNvPr id="6" name="TextBox 5"/>
          <p:cNvSpPr txBox="1"/>
          <p:nvPr userDrawn="1"/>
        </p:nvSpPr>
        <p:spPr>
          <a:xfrm>
            <a:off x="228601" y="274321"/>
            <a:ext cx="2345377" cy="307777"/>
          </a:xfrm>
          <a:prstGeom prst="rect">
            <a:avLst/>
          </a:prstGeom>
        </p:spPr>
        <p:txBody>
          <a:bodyPr vert="horz" lIns="0" tIns="0" rIns="0" bIns="0" rtlCol="0" anchor="t" anchorCtr="0">
            <a:spAutoFit/>
          </a:bodyPr>
          <a:lstStyle>
            <a:lvl1pPr defTabSz="457200">
              <a:lnSpc>
                <a:spcPct val="90000"/>
              </a:lnSpc>
              <a:spcBef>
                <a:spcPct val="0"/>
              </a:spcBef>
              <a:buNone/>
              <a:defRPr sz="1600" b="1">
                <a:solidFill>
                  <a:schemeClr val="bg2"/>
                </a:solidFill>
                <a:latin typeface="Arial" charset="0"/>
                <a:ea typeface="Arial" charset="0"/>
                <a:cs typeface="Arial" charset="0"/>
              </a:defRPr>
            </a:lvl1pPr>
          </a:lstStyle>
          <a:p>
            <a:pPr>
              <a:lnSpc>
                <a:spcPct val="100000"/>
              </a:lnSpc>
            </a:pPr>
            <a:r>
              <a:rPr lang="en-US" sz="2000" b="0" kern="0" dirty="0">
                <a:solidFill>
                  <a:srgbClr val="FFFFFF"/>
                </a:solidFill>
                <a:latin typeface="IBM Eliot Sans Regular" charset="0"/>
                <a:ea typeface="IBM Eliot Sans Regular" charset="0"/>
                <a:cs typeface="IBM Eliot Sans Regular" charset="0"/>
                <a:sym typeface="Arial"/>
              </a:rPr>
              <a:t>Thank you</a:t>
            </a:r>
          </a:p>
        </p:txBody>
      </p:sp>
    </p:spTree>
    <p:extLst>
      <p:ext uri="{BB962C8B-B14F-4D97-AF65-F5344CB8AC3E}">
        <p14:creationId xmlns:p14="http://schemas.microsoft.com/office/powerpoint/2010/main" val="1419586642"/>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61306876-7E60-6D40-9A83-6A3AF924BB27}"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en-US" dirty="0">
                <a:solidFill>
                  <a:srgbClr val="FFFFFF"/>
                </a:solidFill>
              </a:rPr>
              <a:t>Group Name / DOC ID / Month XX, 2017</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925953" y="2186151"/>
            <a:ext cx="1292094" cy="526097"/>
          </a:xfrm>
          <a:prstGeom prst="rect">
            <a:avLst/>
          </a:prstGeom>
        </p:spPr>
      </p:pic>
    </p:spTree>
    <p:extLst>
      <p:ext uri="{BB962C8B-B14F-4D97-AF65-F5344CB8AC3E}">
        <p14:creationId xmlns:p14="http://schemas.microsoft.com/office/powerpoint/2010/main" val="2875384352"/>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userDrawn="1">
  <p:cSld name="7_01 Cover Slide">
    <p:spTree>
      <p:nvGrpSpPr>
        <p:cNvPr id="1" name="Shape 32"/>
        <p:cNvGrpSpPr/>
        <p:nvPr/>
      </p:nvGrpSpPr>
      <p:grpSpPr>
        <a:xfrm>
          <a:off x="0" y="0"/>
          <a:ext cx="0" cy="0"/>
          <a:chOff x="0" y="0"/>
          <a:chExt cx="0" cy="0"/>
        </a:xfrm>
      </p:grpSpPr>
      <p:sp>
        <p:nvSpPr>
          <p:cNvPr id="2" name="Shape 20"/>
          <p:cNvSpPr txBox="1">
            <a:spLocks noGrp="1"/>
          </p:cNvSpPr>
          <p:nvPr>
            <p:ph type="title"/>
          </p:nvPr>
        </p:nvSpPr>
        <p:spPr>
          <a:xfrm>
            <a:off x="227013" y="179389"/>
            <a:ext cx="8670803" cy="1016366"/>
          </a:xfrm>
          <a:prstGeom prst="rect">
            <a:avLst/>
          </a:prstGeom>
          <a:noFill/>
          <a:ln>
            <a:noFill/>
          </a:ln>
        </p:spPr>
        <p:txBody>
          <a:bodyPr lIns="91425" tIns="91425" rIns="91425" bIns="91425" anchor="t" anchorCtr="0"/>
          <a:lstStyle>
            <a:lvl1pPr marL="0" marR="0" lvl="0" indent="0" algn="l" rtl="0">
              <a:lnSpc>
                <a:spcPts val="2600"/>
              </a:lnSpc>
              <a:spcBef>
                <a:spcPts val="0"/>
              </a:spcBef>
              <a:buClr>
                <a:srgbClr val="FFFFFF"/>
              </a:buClr>
              <a:buFont typeface="Helvetica Neue"/>
              <a:buNone/>
              <a:defRPr sz="2400" b="0" i="0" u="none" strike="noStrike" cap="none">
                <a:solidFill>
                  <a:schemeClr val="bg1"/>
                </a:solidFill>
                <a:latin typeface="IBM Eliot Sans Regular" charset="0"/>
                <a:ea typeface="IBM Eliot Sans Regular" charset="0"/>
                <a:cs typeface="IBM Eliot Sans Regular" charset="0"/>
                <a:sym typeface="Helvetica Neue"/>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3" name="Slide Number Placeholder 2"/>
          <p:cNvSpPr>
            <a:spLocks noGrp="1"/>
          </p:cNvSpPr>
          <p:nvPr>
            <p:ph type="sldNum" sz="quarter" idx="10"/>
          </p:nvPr>
        </p:nvSpPr>
        <p:spPr>
          <a:xfrm>
            <a:off x="6858000" y="4826480"/>
            <a:ext cx="2057400" cy="137160"/>
          </a:xfrm>
        </p:spPr>
        <p:txBody>
          <a:bodyPr/>
          <a:lstStyle>
            <a:lvl1pPr>
              <a:defRPr>
                <a:solidFill>
                  <a:schemeClr val="tx1"/>
                </a:solidFill>
              </a:defRPr>
            </a:lvl1p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4"/>
          <p:cNvSpPr>
            <a:spLocks noGrp="1"/>
          </p:cNvSpPr>
          <p:nvPr>
            <p:ph type="ftr" sz="quarter" idx="11"/>
          </p:nvPr>
        </p:nvSpPr>
        <p:spPr>
          <a:xfrm>
            <a:off x="228600" y="4826480"/>
            <a:ext cx="6400800" cy="137160"/>
          </a:xfrm>
        </p:spPr>
        <p:txBody>
          <a:bodyPr/>
          <a:lstStyle>
            <a:lvl1pPr>
              <a:defRPr>
                <a:solidFill>
                  <a:schemeClr val="tx1"/>
                </a:solidFill>
              </a:defRPr>
            </a:lvl1pPr>
          </a:lstStyle>
          <a:p>
            <a:r>
              <a:rPr lang="de-DE" dirty="0">
                <a:solidFill>
                  <a:srgbClr val="000000"/>
                </a:solidFill>
              </a:rPr>
              <a:t>Group Name / DOC ID / Month XX, 2017</a:t>
            </a:r>
            <a:endParaRPr lang="en-US" dirty="0">
              <a:solidFill>
                <a:srgbClr val="000000"/>
              </a:solidFill>
            </a:endParaRPr>
          </a:p>
        </p:txBody>
      </p:sp>
    </p:spTree>
    <p:extLst>
      <p:ext uri="{BB962C8B-B14F-4D97-AF65-F5344CB8AC3E}">
        <p14:creationId xmlns:p14="http://schemas.microsoft.com/office/powerpoint/2010/main" val="262347914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4320270"/>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253488761"/>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userDrawn="1">
  <p:cSld name="2_01 Cover Slide">
    <p:spTree>
      <p:nvGrpSpPr>
        <p:cNvPr id="1" name="Shape 22"/>
        <p:cNvGrpSpPr/>
        <p:nvPr/>
      </p:nvGrpSpPr>
      <p:grpSpPr>
        <a:xfrm>
          <a:off x="0" y="0"/>
          <a:ext cx="0" cy="0"/>
          <a:chOff x="0" y="0"/>
          <a:chExt cx="0" cy="0"/>
        </a:xfrm>
      </p:grpSpPr>
      <p:sp>
        <p:nvSpPr>
          <p:cNvPr id="2" name="Rectangle 1"/>
          <p:cNvSpPr/>
          <p:nvPr userDrawn="1"/>
        </p:nvSpPr>
        <p:spPr>
          <a:xfrm>
            <a:off x="0" y="4739055"/>
            <a:ext cx="9144000" cy="40444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dirty="0">
              <a:solidFill>
                <a:srgbClr val="150957"/>
              </a:solidFill>
              <a:latin typeface="IBM Eliot Sans Regular" charset="0"/>
              <a:sym typeface="Arial"/>
            </a:endParaRPr>
          </a:p>
        </p:txBody>
      </p:sp>
      <p:sp>
        <p:nvSpPr>
          <p:cNvPr id="7" name="Shape 20"/>
          <p:cNvSpPr txBox="1">
            <a:spLocks noGrp="1"/>
          </p:cNvSpPr>
          <p:nvPr>
            <p:ph type="title"/>
          </p:nvPr>
        </p:nvSpPr>
        <p:spPr>
          <a:xfrm>
            <a:off x="227013" y="179389"/>
            <a:ext cx="8670803" cy="1016366"/>
          </a:xfrm>
          <a:prstGeom prst="rect">
            <a:avLst/>
          </a:prstGeom>
          <a:noFill/>
          <a:ln>
            <a:noFill/>
          </a:ln>
        </p:spPr>
        <p:txBody>
          <a:bodyPr lIns="91425" tIns="91425" rIns="91425" bIns="91425" anchor="t" anchorCtr="0"/>
          <a:lstStyle>
            <a:lvl1pPr marL="0" marR="0" lvl="0" indent="0" algn="l" rtl="0">
              <a:lnSpc>
                <a:spcPts val="2600"/>
              </a:lnSpc>
              <a:spcBef>
                <a:spcPts val="0"/>
              </a:spcBef>
              <a:buClr>
                <a:srgbClr val="FFFFFF"/>
              </a:buClr>
              <a:buFont typeface="Helvetica Neue"/>
              <a:buNone/>
              <a:defRPr sz="2400" b="0" i="0" u="none" strike="noStrike" cap="none">
                <a:solidFill>
                  <a:schemeClr val="bg1"/>
                </a:solidFill>
                <a:latin typeface="IBM Eliot Sans Regular" charset="0"/>
                <a:ea typeface="IBM Eliot Sans Regular" charset="0"/>
                <a:cs typeface="IBM Eliot Sans Regular" charset="0"/>
                <a:sym typeface="Helvetica Neue"/>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4" name="Slide Number Placeholder 2"/>
          <p:cNvSpPr>
            <a:spLocks noGrp="1"/>
          </p:cNvSpPr>
          <p:nvPr>
            <p:ph type="sldNum" sz="quarter" idx="10"/>
          </p:nvPr>
        </p:nvSpPr>
        <p:spPr>
          <a:xfrm>
            <a:off x="6858000" y="4826480"/>
            <a:ext cx="2057400" cy="137160"/>
          </a:xfrm>
        </p:spPr>
        <p:txBody>
          <a:bodyPr/>
          <a:lstStyle>
            <a:lvl1pPr>
              <a:defRPr>
                <a:solidFill>
                  <a:schemeClr val="tx1"/>
                </a:solidFill>
              </a:defRPr>
            </a:lvl1pPr>
          </a:lstStyle>
          <a:p>
            <a:fld id="{D0BE6F14-FF48-0F4F-A8AA-2E3F25371E4A}" type="slidenum">
              <a:rPr lang="en-US" smtClean="0">
                <a:solidFill>
                  <a:srgbClr val="000000"/>
                </a:solidFill>
              </a:rPr>
              <a:pPr/>
              <a:t>‹#›</a:t>
            </a:fld>
            <a:endParaRPr lang="en-US" dirty="0">
              <a:solidFill>
                <a:srgbClr val="000000"/>
              </a:solidFill>
            </a:endParaRPr>
          </a:p>
        </p:txBody>
      </p:sp>
      <p:sp>
        <p:nvSpPr>
          <p:cNvPr id="5" name="Footer Placeholder 4"/>
          <p:cNvSpPr>
            <a:spLocks noGrp="1"/>
          </p:cNvSpPr>
          <p:nvPr>
            <p:ph type="ftr" sz="quarter" idx="11"/>
          </p:nvPr>
        </p:nvSpPr>
        <p:spPr>
          <a:xfrm>
            <a:off x="228600" y="4826480"/>
            <a:ext cx="6400800" cy="137160"/>
          </a:xfrm>
        </p:spPr>
        <p:txBody>
          <a:bodyPr/>
          <a:lstStyle>
            <a:lvl1pPr>
              <a:defRPr>
                <a:solidFill>
                  <a:schemeClr val="tx1"/>
                </a:solidFill>
              </a:defRPr>
            </a:lvl1pPr>
          </a:lstStyle>
          <a:p>
            <a:r>
              <a:rPr lang="de-DE" dirty="0">
                <a:solidFill>
                  <a:srgbClr val="000000"/>
                </a:solidFill>
              </a:rPr>
              <a:t>Group Name / DOC ID / Month XX, 2017</a:t>
            </a:r>
            <a:endParaRPr lang="en-US" dirty="0">
              <a:solidFill>
                <a:srgbClr val="000000"/>
              </a:solidFill>
            </a:endParaRPr>
          </a:p>
        </p:txBody>
      </p:sp>
    </p:spTree>
    <p:extLst>
      <p:ext uri="{BB962C8B-B14F-4D97-AF65-F5344CB8AC3E}">
        <p14:creationId xmlns:p14="http://schemas.microsoft.com/office/powerpoint/2010/main" val="3634523343"/>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en-US" dirty="0">
                <a:solidFill>
                  <a:srgbClr val="FFFFFF"/>
                </a:solidFill>
              </a:rPr>
              <a:t>Watson Data Platform / October, 2017 / © 2017 IBM Corporation</a:t>
            </a:r>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1"/>
            <a:ext cx="4114800" cy="358965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62641550"/>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tx">
  <p:cSld name="Title and Content - Dark">
    <p:spTree>
      <p:nvGrpSpPr>
        <p:cNvPr id="1" name=""/>
        <p:cNvGrpSpPr/>
        <p:nvPr/>
      </p:nvGrpSpPr>
      <p:grpSpPr>
        <a:xfrm>
          <a:off x="0" y="0"/>
          <a:ext cx="0" cy="0"/>
          <a:chOff x="0" y="0"/>
          <a:chExt cx="0" cy="0"/>
        </a:xfrm>
      </p:grpSpPr>
      <p:sp>
        <p:nvSpPr>
          <p:cNvPr id="25" name="Shape 25"/>
          <p:cNvSpPr>
            <a:spLocks noGrp="1"/>
          </p:cNvSpPr>
          <p:nvPr>
            <p:ph type="body" idx="1"/>
          </p:nvPr>
        </p:nvSpPr>
        <p:spPr bwMode="invGray">
          <a:prstGeom prst="rect">
            <a:avLst/>
          </a:prstGeom>
        </p:spPr>
        <p:txBody>
          <a:bodyPr/>
          <a:lstStyle/>
          <a:p>
            <a:r>
              <a:t>Click to edit Master text styles</a:t>
            </a:r>
          </a:p>
          <a:p>
            <a:pPr lvl="1"/>
            <a:r>
              <a:t>Second level</a:t>
            </a:r>
          </a:p>
          <a:p>
            <a:pPr lvl="2"/>
            <a:r>
              <a:t>Third level</a:t>
            </a:r>
          </a:p>
          <a:p>
            <a:pPr lvl="3"/>
            <a:r>
              <a:t>Fourth level</a:t>
            </a:r>
          </a:p>
          <a:p>
            <a:pPr lvl="4"/>
            <a:r>
              <a:t>Fifth level</a:t>
            </a:r>
          </a:p>
        </p:txBody>
      </p:sp>
      <p:sp>
        <p:nvSpPr>
          <p:cNvPr id="26" name="Shape 26"/>
          <p:cNvSpPr>
            <a:spLocks noGrp="1"/>
          </p:cNvSpPr>
          <p:nvPr>
            <p:ph type="title"/>
          </p:nvPr>
        </p:nvSpPr>
        <p:spPr bwMode="invGray">
          <a:prstGeom prst="rect">
            <a:avLst/>
          </a:prstGeom>
        </p:spPr>
        <p:txBody>
          <a:bodyPr/>
          <a:lstStyle/>
          <a:p>
            <a:r>
              <a:rPr dirty="0"/>
              <a:t>Click to edit Master title style</a:t>
            </a:r>
          </a:p>
        </p:txBody>
      </p:sp>
      <p:sp>
        <p:nvSpPr>
          <p:cNvPr id="4" name="Shape 24"/>
          <p:cNvSpPr>
            <a:spLocks noGrp="1"/>
          </p:cNvSpPr>
          <p:nvPr>
            <p:ph type="sldNum" sz="quarter" idx="10"/>
          </p:nvPr>
        </p:nvSpPr>
        <p:spPr/>
        <p:txBody>
          <a:bodyPr/>
          <a:lstStyle>
            <a:lvl1pPr>
              <a:defRPr/>
            </a:lvl1pPr>
          </a:lstStyle>
          <a:p>
            <a:fld id="{D19D7906-2211-4BF3-940F-1FC4D6FF4B75}" type="slidenum">
              <a:rPr lang="en-US" altLang="en-US">
                <a:solidFill>
                  <a:srgbClr val="FFFFFF"/>
                </a:solidFill>
              </a:rPr>
              <a:pPr/>
              <a:t>‹#›</a:t>
            </a:fld>
            <a:endParaRPr lang="en-US" altLang="en-US">
              <a:solidFill>
                <a:srgbClr val="FFFFFF"/>
              </a:solidFill>
            </a:endParaRPr>
          </a:p>
        </p:txBody>
      </p:sp>
      <p:sp>
        <p:nvSpPr>
          <p:cNvPr id="5" name="Footer Placeholder 3"/>
          <p:cNvSpPr>
            <a:spLocks noGrp="1"/>
          </p:cNvSpPr>
          <p:nvPr>
            <p:ph type="ftr" sz="quarter" idx="11"/>
          </p:nvPr>
        </p:nvSpPr>
        <p:spPr/>
        <p:txBody>
          <a:bodyPr wrap="square" numCol="1" anchorCtr="0" compatLnSpc="1">
            <a:prstTxWarp prst="textNoShape">
              <a:avLst/>
            </a:prstTxWarp>
          </a:bodyPr>
          <a:lstStyle>
            <a:lvl1pPr fontAlgn="base">
              <a:spcBef>
                <a:spcPct val="0"/>
              </a:spcBef>
              <a:spcAft>
                <a:spcPct val="0"/>
              </a:spcAft>
              <a:defRPr smtClean="0">
                <a:cs typeface="Arial" panose="020B0604020202020204" pitchFamily="34" charset="0"/>
              </a:defRPr>
            </a:lvl1pPr>
          </a:lstStyle>
          <a:p>
            <a:r>
              <a:rPr lang="de-DE" altLang="en-US">
                <a:solidFill>
                  <a:srgbClr val="FFFFFF"/>
                </a:solidFill>
              </a:rPr>
              <a:t>IBM Confidential</a:t>
            </a:r>
            <a:endParaRPr lang="en-US" altLang="en-US">
              <a:solidFill>
                <a:srgbClr val="FFFFFF"/>
              </a:solidFill>
            </a:endParaRPr>
          </a:p>
        </p:txBody>
      </p:sp>
    </p:spTree>
    <p:extLst>
      <p:ext uri="{BB962C8B-B14F-4D97-AF65-F5344CB8AC3E}">
        <p14:creationId xmlns:p14="http://schemas.microsoft.com/office/powerpoint/2010/main" val="4103053870"/>
      </p:ext>
    </p:extLst>
  </p:cSld>
  <p:clrMapOvr>
    <a:masterClrMapping/>
  </p:clrMapOvr>
  <p:transition spd="med"/>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p:cSld name="Cover Slide">
    <p:bg>
      <p:bgPr>
        <a:solidFill>
          <a:schemeClr val="bg2"/>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228600" y="203782"/>
            <a:ext cx="4114801" cy="1426872"/>
          </a:xfrm>
        </p:spPr>
        <p:txBody>
          <a:bodyPr/>
          <a:lstStyle>
            <a:lvl1pPr>
              <a:lnSpc>
                <a:spcPct val="90000"/>
              </a:lnSpc>
              <a:defRPr sz="2400" b="0">
                <a:solidFill>
                  <a:schemeClr val="bg2"/>
                </a:solidFill>
              </a:defRPr>
            </a:lvl1pPr>
          </a:lstStyle>
          <a:p>
            <a:r>
              <a:rPr lang="en-US" dirty="0"/>
              <a:t>Click to edit Master title style</a:t>
            </a:r>
          </a:p>
        </p:txBody>
      </p:sp>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393812" y="241301"/>
            <a:ext cx="521589" cy="211455"/>
          </a:xfrm>
          <a:prstGeom prst="rect">
            <a:avLst/>
          </a:prstGeom>
        </p:spPr>
      </p:pic>
      <p:sp>
        <p:nvSpPr>
          <p:cNvPr id="6" name="Footer Placeholder 5"/>
          <p:cNvSpPr>
            <a:spLocks noGrp="1"/>
          </p:cNvSpPr>
          <p:nvPr>
            <p:ph type="ftr" sz="quarter" idx="10"/>
          </p:nvPr>
        </p:nvSpPr>
        <p:spPr/>
        <p:txBody>
          <a:bodyPr/>
          <a:lstStyle/>
          <a:p>
            <a:r>
              <a:rPr lang="en-US"/>
              <a:t>DOC ID / Month XX, 2018 / © 2018 IBM Corporation</a:t>
            </a:r>
            <a:endParaRPr lang="en-US" dirty="0"/>
          </a:p>
        </p:txBody>
      </p:sp>
      <p:sp>
        <p:nvSpPr>
          <p:cNvPr id="7" name="Slide Number Placeholder 6"/>
          <p:cNvSpPr>
            <a:spLocks noGrp="1"/>
          </p:cNvSpPr>
          <p:nvPr>
            <p:ph type="sldNum" sz="quarter" idx="11"/>
          </p:nvPr>
        </p:nvSpPr>
        <p:spPr/>
        <p:txBody>
          <a:bodyPr/>
          <a:lstStyle/>
          <a:p>
            <a:fld id="{3FD999D4-B456-9943-89B7-30D56181CE18}" type="slidenum">
              <a:rPr lang="en-US" smtClean="0"/>
              <a:pPr/>
              <a:t>‹#›</a:t>
            </a:fld>
            <a:endParaRPr lang="en-US"/>
          </a:p>
        </p:txBody>
      </p:sp>
      <p:sp>
        <p:nvSpPr>
          <p:cNvPr id="8" name="Title 3"/>
          <p:cNvSpPr txBox="1">
            <a:spLocks/>
          </p:cNvSpPr>
          <p:nvPr userDrawn="1"/>
        </p:nvSpPr>
        <p:spPr>
          <a:xfrm>
            <a:off x="228600" y="1630653"/>
            <a:ext cx="4114801" cy="1426872"/>
          </a:xfrm>
          <a:prstGeom prst="rect">
            <a:avLst/>
          </a:prstGeom>
        </p:spPr>
        <p:txBody>
          <a:bodyPr vert="horz" lIns="0" tIns="0" rIns="0" bIns="0" rtlCol="0" anchor="t" anchorCtr="0">
            <a:noAutofit/>
          </a:bodyPr>
          <a:lstStyle>
            <a:lvl1pPr algn="l" defTabSz="609585" rtl="0" eaLnBrk="1" latinLnBrk="0" hangingPunct="1">
              <a:lnSpc>
                <a:spcPct val="90000"/>
              </a:lnSpc>
              <a:spcBef>
                <a:spcPct val="0"/>
              </a:spcBef>
              <a:buNone/>
              <a:defRPr sz="3200" b="0" kern="1200">
                <a:solidFill>
                  <a:schemeClr val="bg2"/>
                </a:solidFill>
                <a:latin typeface="+mj-lt"/>
                <a:ea typeface="Arial" charset="0"/>
                <a:cs typeface="Arial" charset="0"/>
              </a:defRPr>
            </a:lvl1pPr>
          </a:lstStyle>
          <a:p>
            <a:r>
              <a:rPr lang="en-US" sz="1200" baseline="0" dirty="0"/>
              <a:t>Click to edit Master title style</a:t>
            </a:r>
          </a:p>
        </p:txBody>
      </p:sp>
      <p:pic>
        <p:nvPicPr>
          <p:cNvPr id="11" name="Picture 1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025046" y="1531416"/>
            <a:ext cx="3336548" cy="1625346"/>
          </a:xfrm>
          <a:prstGeom prst="rect">
            <a:avLst/>
          </a:prstGeom>
        </p:spPr>
      </p:pic>
    </p:spTree>
    <p:extLst>
      <p:ext uri="{BB962C8B-B14F-4D97-AF65-F5344CB8AC3E}">
        <p14:creationId xmlns:p14="http://schemas.microsoft.com/office/powerpoint/2010/main" val="726341510"/>
      </p:ext>
    </p:extLst>
  </p:cSld>
  <p:clrMapOvr>
    <a:overrideClrMapping bg1="lt1" tx1="dk1" bg2="lt2" tx2="dk2" accent1="accent1" accent2="accent2" accent3="accent3" accent4="accent4" accent5="accent5" accent6="accent6" hlink="hlink" folHlink="folHlink"/>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p:cSld name="Divider">
    <p:bg>
      <p:bgPr>
        <a:solidFill>
          <a:schemeClr val="bg2"/>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t>‹#›</a:t>
            </a:fld>
            <a:endParaRPr lang="en-US"/>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bg2"/>
                </a:solidFill>
              </a:defRPr>
            </a:lvl1pPr>
          </a:lstStyle>
          <a:p>
            <a:r>
              <a:rPr lang="en-US"/>
              <a:t>Click to edit Master title style</a:t>
            </a:r>
            <a:endParaRPr lang="en-US" dirty="0"/>
          </a:p>
        </p:txBody>
      </p:sp>
      <p:sp>
        <p:nvSpPr>
          <p:cNvPr id="2" name="Footer Placeholder 1"/>
          <p:cNvSpPr>
            <a:spLocks noGrp="1"/>
          </p:cNvSpPr>
          <p:nvPr>
            <p:ph type="ftr" sz="quarter" idx="12"/>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2156420655"/>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Divider (with page contents)">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076" algn="dec"/>
              </a:tabLst>
              <a:defRPr/>
            </a:lvl1pPr>
            <a:lvl2pPr marL="173034" indent="-173034">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a:t>Click to edit Master text styles</a:t>
            </a:r>
          </a:p>
          <a:p>
            <a:pPr marL="0" marR="0" lvl="1"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a:t>Second level</a:t>
            </a:r>
          </a:p>
          <a:p>
            <a:pPr marL="0" marR="0" lvl="2"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a:t>Third level</a:t>
            </a:r>
          </a:p>
          <a:p>
            <a:pPr marL="0" marR="0" lvl="3"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a:t>Fourth level</a:t>
            </a:r>
          </a:p>
          <a:p>
            <a:pPr marL="0" marR="0" lvl="4"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a:t>Fifth level</a:t>
            </a:r>
            <a:endParaRPr lang="en-US" dirty="0"/>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076"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1100"/>
              </a:spcBef>
              <a:spcAft>
                <a:spcPts val="0"/>
              </a:spcAft>
              <a:buClrTx/>
              <a:buSzTx/>
              <a:buFont typeface="Arial"/>
              <a:buNone/>
              <a:tabLst>
                <a:tab pos="4023260" algn="r"/>
              </a:tabLst>
              <a:defRPr/>
            </a:pPr>
            <a:r>
              <a:rPr lang="en-US"/>
              <a:t>Click to edit Master text styles</a:t>
            </a:r>
          </a:p>
          <a:p>
            <a:pPr marL="0" marR="0" lvl="1" indent="0" algn="l" defTabSz="457189" rtl="0" eaLnBrk="1" fontAlgn="auto" latinLnBrk="0" hangingPunct="1">
              <a:lnSpc>
                <a:spcPct val="100000"/>
              </a:lnSpc>
              <a:spcBef>
                <a:spcPts val="1100"/>
              </a:spcBef>
              <a:spcAft>
                <a:spcPts val="0"/>
              </a:spcAft>
              <a:buClrTx/>
              <a:buSzTx/>
              <a:buFont typeface="Arial"/>
              <a:buNone/>
              <a:tabLst>
                <a:tab pos="4023260" algn="r"/>
              </a:tabLst>
              <a:defRPr/>
            </a:pPr>
            <a:r>
              <a:rPr lang="en-US"/>
              <a:t>Second level</a:t>
            </a:r>
          </a:p>
          <a:p>
            <a:pPr marL="0" marR="0" lvl="2" indent="0" algn="l" defTabSz="457189" rtl="0" eaLnBrk="1" fontAlgn="auto" latinLnBrk="0" hangingPunct="1">
              <a:lnSpc>
                <a:spcPct val="100000"/>
              </a:lnSpc>
              <a:spcBef>
                <a:spcPts val="1100"/>
              </a:spcBef>
              <a:spcAft>
                <a:spcPts val="0"/>
              </a:spcAft>
              <a:buClrTx/>
              <a:buSzTx/>
              <a:buFont typeface="Arial"/>
              <a:buNone/>
              <a:tabLst>
                <a:tab pos="4023260" algn="r"/>
              </a:tabLst>
              <a:defRPr/>
            </a:pPr>
            <a:r>
              <a:rPr lang="en-US"/>
              <a:t>Third level</a:t>
            </a:r>
          </a:p>
          <a:p>
            <a:pPr marL="0" marR="0" lvl="3" indent="0" algn="l" defTabSz="457189" rtl="0" eaLnBrk="1" fontAlgn="auto" latinLnBrk="0" hangingPunct="1">
              <a:lnSpc>
                <a:spcPct val="100000"/>
              </a:lnSpc>
              <a:spcBef>
                <a:spcPts val="1100"/>
              </a:spcBef>
              <a:spcAft>
                <a:spcPts val="0"/>
              </a:spcAft>
              <a:buClrTx/>
              <a:buSzTx/>
              <a:buFont typeface="Arial"/>
              <a:buNone/>
              <a:tabLst>
                <a:tab pos="4023260" algn="r"/>
              </a:tabLst>
              <a:defRPr/>
            </a:pPr>
            <a:r>
              <a:rPr lang="en-US"/>
              <a:t>Fourth level</a:t>
            </a:r>
          </a:p>
          <a:p>
            <a:pPr marL="0" marR="0" lvl="4" indent="0" algn="l" defTabSz="457189" rtl="0" eaLnBrk="1" fontAlgn="auto" latinLnBrk="0" hangingPunct="1">
              <a:lnSpc>
                <a:spcPct val="100000"/>
              </a:lnSpc>
              <a:spcBef>
                <a:spcPts val="1100"/>
              </a:spcBef>
              <a:spcAft>
                <a:spcPts val="0"/>
              </a:spcAft>
              <a:buClrTx/>
              <a:buSzTx/>
              <a:buFont typeface="Arial"/>
              <a:buNone/>
              <a:tabLst>
                <a:tab pos="4023260" algn="r"/>
              </a:tabLst>
              <a:defRPr/>
            </a:pPr>
            <a:r>
              <a:rPr lang="en-US"/>
              <a:t>Fifth level</a:t>
            </a:r>
            <a:endParaRPr lang="en-US" dirty="0"/>
          </a:p>
        </p:txBody>
      </p:sp>
      <p:sp>
        <p:nvSpPr>
          <p:cNvPr id="4" name="Footer Placeholder 3"/>
          <p:cNvSpPr>
            <a:spLocks noGrp="1"/>
          </p:cNvSpPr>
          <p:nvPr>
            <p:ph type="ftr" sz="quarter" idx="14"/>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246625325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p:cSld name="quot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9"/>
            <a:ext cx="5187462" cy="4520805"/>
          </a:xfrm>
        </p:spPr>
        <p:txBody>
          <a:bodyPr/>
          <a:lstStyle>
            <a:lvl1pPr marL="117472" indent="-117472">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2454616884"/>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p:cSld name="title, text (two columns)">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8" name="Text Placeholder 7"/>
          <p:cNvSpPr>
            <a:spLocks noGrp="1"/>
          </p:cNvSpPr>
          <p:nvPr>
            <p:ph type="body" sz="quarter" idx="12"/>
          </p:nvPr>
        </p:nvSpPr>
        <p:spPr>
          <a:xfrm>
            <a:off x="228600" y="1124713"/>
            <a:ext cx="4114800" cy="3585845"/>
          </a:xfrm>
        </p:spPr>
        <p:txBody>
          <a:bodyPr/>
          <a:lstStyle>
            <a:lvl1pPr>
              <a:spcBef>
                <a:spcPts val="0"/>
              </a:spcBef>
              <a:defRPr sz="1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4800600" y="1124713"/>
            <a:ext cx="4114800" cy="3585845"/>
          </a:xfrm>
        </p:spPr>
        <p:txBody>
          <a:bodyPr/>
          <a:lstStyle>
            <a:lvl1pPr>
              <a:spcBef>
                <a:spcPts val="0"/>
              </a:spcBef>
              <a:defRPr sz="1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4"/>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44680634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latin typeface="+mn-lt"/>
              </a:defRPr>
            </a:lvl1pPr>
          </a:lstStyle>
          <a:p>
            <a:fld id="{3FD999D4-B456-9943-89B7-30D56181CE18}" type="slidenum">
              <a:rPr lang="en-US" smtClean="0"/>
              <a:pPr/>
              <a:t>‹#›</a:t>
            </a:fld>
            <a:endParaRPr lang="en-US"/>
          </a:p>
        </p:txBody>
      </p:sp>
      <p:sp>
        <p:nvSpPr>
          <p:cNvPr id="6" name="Content Placeholder 5"/>
          <p:cNvSpPr>
            <a:spLocks noGrp="1"/>
          </p:cNvSpPr>
          <p:nvPr>
            <p:ph sz="quarter" idx="12"/>
          </p:nvPr>
        </p:nvSpPr>
        <p:spPr>
          <a:xfrm>
            <a:off x="228600" y="995519"/>
            <a:ext cx="4114800" cy="3687607"/>
          </a:xfrm>
        </p:spPr>
        <p:txBody>
          <a:bodyPr/>
          <a:lstStyle>
            <a:lvl1pPr>
              <a:defRPr sz="2400"/>
            </a:lvl1pPr>
          </a:lstStyle>
          <a:p>
            <a:pPr lvl="0"/>
            <a:r>
              <a:rPr lang="en-US"/>
              <a:t>Click to edit Master text styles</a:t>
            </a:r>
          </a:p>
        </p:txBody>
      </p:sp>
      <p:sp>
        <p:nvSpPr>
          <p:cNvPr id="8" name="Content Placeholder 7"/>
          <p:cNvSpPr>
            <a:spLocks noGrp="1"/>
          </p:cNvSpPr>
          <p:nvPr>
            <p:ph sz="quarter" idx="13"/>
          </p:nvPr>
        </p:nvSpPr>
        <p:spPr>
          <a:xfrm>
            <a:off x="4800600" y="1116649"/>
            <a:ext cx="4114800" cy="3566477"/>
          </a:xfrm>
        </p:spPr>
        <p:txBody>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Footer Placeholder 8"/>
          <p:cNvSpPr>
            <a:spLocks noGrp="1"/>
          </p:cNvSpPr>
          <p:nvPr>
            <p:ph type="ftr" sz="quarter" idx="14"/>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2795880150"/>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p:cSld name="section, title, text (four columns)">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4800600" y="1093470"/>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0"/>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70"/>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70"/>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7"/>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236768364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804672"/>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80942556"/>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section, title, text, half-image">
    <p:bg>
      <p:bgPr>
        <a:solidFill>
          <a:schemeClr val="bg2"/>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411480"/>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7" name="Text Placeholder 6"/>
          <p:cNvSpPr>
            <a:spLocks noGrp="1"/>
          </p:cNvSpPr>
          <p:nvPr>
            <p:ph type="body" sz="quarter" idx="14"/>
          </p:nvPr>
        </p:nvSpPr>
        <p:spPr>
          <a:xfrm>
            <a:off x="228600" y="1097281"/>
            <a:ext cx="4114800" cy="358584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6"/>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1196370374"/>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p:cSld name="title, image">
    <p:bg>
      <p:bgPr>
        <a:solidFill>
          <a:schemeClr val="bg2"/>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9"/>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6"/>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2568772014"/>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p:cSld name="title, half-blank area">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9"/>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4054636433"/>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p:cSld name="title, blank">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3743947165"/>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p:cSld name="insight, text, boxes">
    <p:bg>
      <p:bgPr>
        <a:solidFill>
          <a:schemeClr val="bg2"/>
        </a:solidFill>
        <a:effectLst/>
      </p:bgPr>
    </p:bg>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pPr/>
              <a:t>‹#›</a:t>
            </a:fld>
            <a:endParaRPr lang="en-US"/>
          </a:p>
        </p:txBody>
      </p:sp>
      <p:sp>
        <p:nvSpPr>
          <p:cNvPr id="12" name="Text Placeholder 11"/>
          <p:cNvSpPr>
            <a:spLocks noGrp="1"/>
          </p:cNvSpPr>
          <p:nvPr>
            <p:ph type="body" sz="quarter" idx="13"/>
          </p:nvPr>
        </p:nvSpPr>
        <p:spPr>
          <a:xfrm>
            <a:off x="228600" y="182881"/>
            <a:ext cx="4114800" cy="300037"/>
          </a:xfrm>
        </p:spPr>
        <p:txBody>
          <a:bodyPr/>
          <a:lstStyle>
            <a:lvl1pPr>
              <a:defRPr sz="1600"/>
            </a:lvl1pPr>
          </a:lstStyle>
          <a:p>
            <a:pPr lvl="0"/>
            <a:r>
              <a:rPr lang="en-US"/>
              <a:t>Click to edit Master text styles</a:t>
            </a:r>
          </a:p>
        </p:txBody>
      </p:sp>
      <p:sp>
        <p:nvSpPr>
          <p:cNvPr id="7" name="Text Placeholder 6"/>
          <p:cNvSpPr>
            <a:spLocks noGrp="1"/>
          </p:cNvSpPr>
          <p:nvPr>
            <p:ph type="body" sz="quarter" idx="14"/>
          </p:nvPr>
        </p:nvSpPr>
        <p:spPr>
          <a:xfrm>
            <a:off x="228600" y="1097281"/>
            <a:ext cx="4114800" cy="3488731"/>
          </a:xfrm>
        </p:spPr>
        <p:txBody>
          <a:bodyPr/>
          <a:lstStyle>
            <a:lvl1pPr>
              <a:defRPr sz="16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3">
              <a:lumMod val="75000"/>
            </a:schemeClr>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2" name="Footer Placeholder 1"/>
          <p:cNvSpPr>
            <a:spLocks noGrp="1"/>
          </p:cNvSpPr>
          <p:nvPr>
            <p:ph type="ftr" sz="quarter" idx="18"/>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2622259733"/>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itle (black box) over image(s)">
    <p:bg>
      <p:bgPr>
        <a:solidFill>
          <a:schemeClr val="bg2"/>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itle 5"/>
          <p:cNvSpPr>
            <a:spLocks noGrp="1"/>
          </p:cNvSpPr>
          <p:nvPr>
            <p:ph type="title"/>
          </p:nvPr>
        </p:nvSpPr>
        <p:spPr>
          <a:xfrm>
            <a:off x="0" y="-1"/>
            <a:ext cx="9143999" cy="763930"/>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
        <p:nvSpPr>
          <p:cNvPr id="2" name="Footer Placeholder 1"/>
          <p:cNvSpPr>
            <a:spLocks noGrp="1"/>
          </p:cNvSpPr>
          <p:nvPr>
            <p:ph type="ftr" sz="quarter" idx="11"/>
          </p:nvPr>
        </p:nvSpPr>
        <p:spPr/>
        <p:txBody>
          <a:bodyPr/>
          <a:lstStyle/>
          <a:p>
            <a:r>
              <a:rPr lang="en-US"/>
              <a:t>DOC ID / Month XX, 2018 / © 2018 IBM Corporation</a:t>
            </a:r>
            <a:endParaRPr lang="en-US" dirty="0"/>
          </a:p>
        </p:txBody>
      </p:sp>
      <p:sp>
        <p:nvSpPr>
          <p:cNvPr id="8" name="Content Placeholder 7"/>
          <p:cNvSpPr>
            <a:spLocks noGrp="1"/>
          </p:cNvSpPr>
          <p:nvPr>
            <p:ph sz="quarter" idx="12"/>
          </p:nvPr>
        </p:nvSpPr>
        <p:spPr>
          <a:xfrm>
            <a:off x="512180" y="1041722"/>
            <a:ext cx="7857317" cy="33602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72584194"/>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ext (black box) over image(s)">
    <p:bg>
      <p:bgPr>
        <a:solidFill>
          <a:schemeClr val="bg2"/>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21"/>
          </p:nvPr>
        </p:nvSpPr>
        <p:spPr>
          <a:xfrm>
            <a:off x="0" y="0"/>
            <a:ext cx="9144000" cy="5143500"/>
          </a:xfrm>
        </p:spPr>
        <p:txBody>
          <a:bodyPr/>
          <a:lstStyle/>
          <a:p>
            <a:endParaRPr lang="en-US"/>
          </a:p>
        </p:txBody>
      </p:sp>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2" name="Footer Placeholder 1"/>
          <p:cNvSpPr>
            <a:spLocks noGrp="1"/>
          </p:cNvSpPr>
          <p:nvPr>
            <p:ph type="ftr" sz="quarter" idx="20"/>
          </p:nvPr>
        </p:nvSpPr>
        <p:spPr>
          <a:xfrm>
            <a:off x="2514600" y="4826480"/>
            <a:ext cx="4178453" cy="137160"/>
          </a:xfrm>
        </p:spPr>
        <p:txBody>
          <a:bodyPr/>
          <a:lstStyle/>
          <a:p>
            <a:r>
              <a:rPr lang="en-US"/>
              <a:t>DOC ID / Month XX, 2018 / © 2018 IBM Corporation</a:t>
            </a:r>
            <a:endParaRPr lang="en-US" dirty="0"/>
          </a:p>
        </p:txBody>
      </p:sp>
    </p:spTree>
    <p:extLst>
      <p:ext uri="{BB962C8B-B14F-4D97-AF65-F5344CB8AC3E}">
        <p14:creationId xmlns:p14="http://schemas.microsoft.com/office/powerpoint/2010/main" val="3983322984"/>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1_text (black box) over image(s)">
    <p:bg>
      <p:bgPr>
        <a:solidFill>
          <a:schemeClr val="bg2"/>
        </a:solidFill>
        <a:effectLst/>
      </p:bgPr>
    </p:bg>
    <p:spTree>
      <p:nvGrpSpPr>
        <p:cNvPr id="1" name=""/>
        <p:cNvGrpSpPr/>
        <p:nvPr/>
      </p:nvGrpSpPr>
      <p:grpSpPr>
        <a:xfrm>
          <a:off x="0" y="0"/>
          <a:ext cx="0" cy="0"/>
          <a:chOff x="0" y="0"/>
          <a:chExt cx="0" cy="0"/>
        </a:xfrm>
      </p:grpSpPr>
      <p:sp>
        <p:nvSpPr>
          <p:cNvPr id="8" name="Picture Placeholder 8"/>
          <p:cNvSpPr>
            <a:spLocks noGrp="1"/>
          </p:cNvSpPr>
          <p:nvPr>
            <p:ph type="pic" sz="quarter" idx="21"/>
          </p:nvPr>
        </p:nvSpPr>
        <p:spPr>
          <a:xfrm>
            <a:off x="0" y="0"/>
            <a:ext cx="9144000" cy="5143500"/>
          </a:xfrm>
        </p:spPr>
        <p:txBody>
          <a:bodyPr/>
          <a:lstStyle/>
          <a:p>
            <a:endParaRPr lang="en-US"/>
          </a:p>
        </p:txBody>
      </p:sp>
      <p:sp>
        <p:nvSpPr>
          <p:cNvPr id="7" name="Content Placeholder 6"/>
          <p:cNvSpPr>
            <a:spLocks noGrp="1"/>
          </p:cNvSpPr>
          <p:nvPr>
            <p:ph sz="quarter" idx="19"/>
          </p:nvPr>
        </p:nvSpPr>
        <p:spPr>
          <a:xfrm>
            <a:off x="685800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pPr/>
              <a:t>‹#›</a:t>
            </a:fld>
            <a:endParaRPr lang="en-US"/>
          </a:p>
        </p:txBody>
      </p:sp>
      <p:sp>
        <p:nvSpPr>
          <p:cNvPr id="2" name="Footer Placeholder 1"/>
          <p:cNvSpPr>
            <a:spLocks noGrp="1"/>
          </p:cNvSpPr>
          <p:nvPr>
            <p:ph type="ftr" sz="quarter" idx="20"/>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1320682412"/>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p:cSld name="graph">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228600" y="1097281"/>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3"/>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4197368693"/>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p:cSld name="table">
    <p:bg>
      <p:bgPr>
        <a:solidFill>
          <a:schemeClr val="bg2"/>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228600" y="192025"/>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6"/>
            <a:ext cx="6400800" cy="4597400"/>
          </a:xfrm>
        </p:spPr>
        <p:txBody>
          <a:bodyPr/>
          <a:lstStyle/>
          <a:p>
            <a:r>
              <a:rPr lang="en-US"/>
              <a:t>Click icon to add table</a:t>
            </a:r>
          </a:p>
        </p:txBody>
      </p:sp>
      <p:sp>
        <p:nvSpPr>
          <p:cNvPr id="2" name="Footer Placeholder 1"/>
          <p:cNvSpPr>
            <a:spLocks noGrp="1"/>
          </p:cNvSpPr>
          <p:nvPr>
            <p:ph type="ftr" sz="quarter" idx="14"/>
          </p:nvPr>
        </p:nvSpPr>
        <p:spPr/>
        <p:txBody>
          <a:bodyPr/>
          <a:lstStyle/>
          <a:p>
            <a:r>
              <a:rPr lang="en-US"/>
              <a:t>DOC ID / Month XX, 2018 / © 2018 IBM Corporation</a:t>
            </a:r>
            <a:endParaRPr lang="en-US" dirty="0"/>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42525" y="4690872"/>
            <a:ext cx="694527" cy="338328"/>
          </a:xfrm>
          <a:prstGeom prst="rect">
            <a:avLst/>
          </a:prstGeom>
        </p:spPr>
      </p:pic>
    </p:spTree>
    <p:extLst>
      <p:ext uri="{BB962C8B-B14F-4D97-AF65-F5344CB8AC3E}">
        <p14:creationId xmlns:p14="http://schemas.microsoft.com/office/powerpoint/2010/main" val="178761487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9" name="Content Placeholder 5"/>
          <p:cNvSpPr>
            <a:spLocks noGrp="1"/>
          </p:cNvSpPr>
          <p:nvPr>
            <p:ph sz="quarter" idx="17"/>
          </p:nvPr>
        </p:nvSpPr>
        <p:spPr>
          <a:xfrm>
            <a:off x="4572000" y="0"/>
            <a:ext cx="4572000" cy="2571750"/>
          </a:xfrm>
          <a:solidFill>
            <a:schemeClr val="accent1"/>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2" name="Content Placeholder 13"/>
          <p:cNvSpPr>
            <a:spLocks noGrp="1"/>
          </p:cNvSpPr>
          <p:nvPr>
            <p:ph sz="quarter" idx="19"/>
          </p:nvPr>
        </p:nvSpPr>
        <p:spPr>
          <a:xfrm>
            <a:off x="4572000" y="2570162"/>
            <a:ext cx="4572000" cy="2573337"/>
          </a:xfrm>
          <a:solidFill>
            <a:schemeClr val="accent1"/>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2" name="Title 1"/>
          <p:cNvSpPr>
            <a:spLocks noGrp="1"/>
          </p:cNvSpPr>
          <p:nvPr>
            <p:ph type="title"/>
          </p:nvPr>
        </p:nvSpPr>
        <p:spPr>
          <a:xfrm>
            <a:off x="210312" y="175530"/>
            <a:ext cx="4142232" cy="804672"/>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19456" y="1243584"/>
            <a:ext cx="4123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82500843"/>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blank (with footer)">
    <p:bg>
      <p:bgPr>
        <a:solidFill>
          <a:schemeClr val="bg2"/>
        </a:solidFill>
        <a:effectLst/>
      </p:bgPr>
    </p:bg>
    <p:spTree>
      <p:nvGrpSpPr>
        <p:cNvPr id="1" name=""/>
        <p:cNvGrpSpPr/>
        <p:nvPr/>
      </p:nvGrpSpPr>
      <p:grpSpPr>
        <a:xfrm>
          <a:off x="0" y="0"/>
          <a:ext cx="0" cy="0"/>
          <a:chOff x="0" y="0"/>
          <a:chExt cx="0" cy="0"/>
        </a:xfrm>
      </p:grpSpPr>
      <p:sp>
        <p:nvSpPr>
          <p:cNvPr id="6" name="Picture Placeholder 5"/>
          <p:cNvSpPr>
            <a:spLocks noGrp="1"/>
          </p:cNvSpPr>
          <p:nvPr>
            <p:ph type="pic" sz="quarter" idx="12"/>
          </p:nvPr>
        </p:nvSpPr>
        <p:spPr>
          <a:xfrm>
            <a:off x="950976" y="337931"/>
            <a:ext cx="7297530" cy="4104861"/>
          </a:xfrm>
        </p:spPr>
        <p:txBody>
          <a:bodyPr/>
          <a:lstStyle/>
          <a:p>
            <a:endParaRPr lang="en-US"/>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2" name="Footer Placeholder 1"/>
          <p:cNvSpPr>
            <a:spLocks noGrp="1"/>
          </p:cNvSpPr>
          <p:nvPr>
            <p:ph type="ftr" sz="quarter" idx="11"/>
          </p:nvPr>
        </p:nvSpPr>
        <p:spPr/>
        <p:txBody>
          <a:bodyPr/>
          <a:lstStyle/>
          <a:p>
            <a:r>
              <a:rPr lang="en-US"/>
              <a:t>DOC ID / Month XX, 2018 / © 2018 IBM Corporation</a:t>
            </a:r>
            <a:endParaRPr lang="en-US" dirty="0"/>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42525" y="4690872"/>
            <a:ext cx="694527" cy="338328"/>
          </a:xfrm>
          <a:prstGeom prst="rect">
            <a:avLst/>
          </a:prstGeom>
        </p:spPr>
      </p:pic>
    </p:spTree>
    <p:extLst>
      <p:ext uri="{BB962C8B-B14F-4D97-AF65-F5344CB8AC3E}">
        <p14:creationId xmlns:p14="http://schemas.microsoft.com/office/powerpoint/2010/main" val="3864295748"/>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076" algn="dec"/>
              </a:tabLst>
              <a:defRPr sz="1100"/>
            </a:lvl1pPr>
            <a:lvl2pPr marL="173034" indent="-173034">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a:t>Click to edit Master text styles</a:t>
            </a:r>
          </a:p>
        </p:txBody>
      </p:sp>
      <p:sp>
        <p:nvSpPr>
          <p:cNvPr id="4" name="Footer Placeholder 3"/>
          <p:cNvSpPr>
            <a:spLocks noGrp="1"/>
          </p:cNvSpPr>
          <p:nvPr>
            <p:ph type="ftr" sz="quarter" idx="13"/>
          </p:nvPr>
        </p:nvSpPr>
        <p:spPr/>
        <p:txBody>
          <a:bodyPr/>
          <a:lstStyle/>
          <a:p>
            <a:r>
              <a:rPr lang="en-US"/>
              <a:t>DOC ID / Month XX, 2018 / © 2018 IBM Corporation</a:t>
            </a:r>
            <a:endParaRPr lang="en-US" dirty="0"/>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42525" y="4690872"/>
            <a:ext cx="694527" cy="338328"/>
          </a:xfrm>
          <a:prstGeom prst="rect">
            <a:avLst/>
          </a:prstGeom>
        </p:spPr>
      </p:pic>
    </p:spTree>
    <p:extLst>
      <p:ext uri="{BB962C8B-B14F-4D97-AF65-F5344CB8AC3E}">
        <p14:creationId xmlns:p14="http://schemas.microsoft.com/office/powerpoint/2010/main" val="344158382"/>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p:cSld name="ibm sign-off">
    <p:bg>
      <p:bgPr>
        <a:solidFill>
          <a:schemeClr val="bg2"/>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2" name="Footer Placeholder 1"/>
          <p:cNvSpPr>
            <a:spLocks noGrp="1"/>
          </p:cNvSpPr>
          <p:nvPr>
            <p:ph type="ftr" sz="quarter" idx="11"/>
          </p:nvPr>
        </p:nvSpPr>
        <p:spPr/>
        <p:txBody>
          <a:bodyPr/>
          <a:lstStyle/>
          <a:p>
            <a:r>
              <a:rPr lang="en-US"/>
              <a:t>DOC ID / Month XX, 2018 / © 2018 IBM Corporation</a:t>
            </a:r>
            <a:endParaRPr lang="en-US" dirty="0"/>
          </a:p>
        </p:txBody>
      </p:sp>
      <p:pic>
        <p:nvPicPr>
          <p:cNvPr id="5" name="Picture 4" descr="ibm_gry.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922775" y="2187701"/>
            <a:ext cx="1303020" cy="528291"/>
          </a:xfrm>
          <a:prstGeom prst="rect">
            <a:avLst/>
          </a:prstGeom>
        </p:spPr>
      </p:pic>
      <p:pic>
        <p:nvPicPr>
          <p:cNvPr id="7" name="Picture 6"/>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42525" y="4690872"/>
            <a:ext cx="694527" cy="338328"/>
          </a:xfrm>
          <a:prstGeom prst="rect">
            <a:avLst/>
          </a:prstGeom>
        </p:spPr>
      </p:pic>
    </p:spTree>
    <p:extLst>
      <p:ext uri="{BB962C8B-B14F-4D97-AF65-F5344CB8AC3E}">
        <p14:creationId xmlns:p14="http://schemas.microsoft.com/office/powerpoint/2010/main" val="3663272128"/>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title" preserve="1">
  <p:cSld name="Section divider">
    <p:spTree>
      <p:nvGrpSpPr>
        <p:cNvPr id="1" name=""/>
        <p:cNvGrpSpPr/>
        <p:nvPr/>
      </p:nvGrpSpPr>
      <p:grpSpPr>
        <a:xfrm>
          <a:off x="0" y="0"/>
          <a:ext cx="0" cy="0"/>
          <a:chOff x="0" y="0"/>
          <a:chExt cx="0" cy="0"/>
        </a:xfrm>
      </p:grpSpPr>
      <p:sp>
        <p:nvSpPr>
          <p:cNvPr id="2" name="Title 1"/>
          <p:cNvSpPr>
            <a:spLocks noGrp="1"/>
          </p:cNvSpPr>
          <p:nvPr>
            <p:ph type="ctrTitle"/>
          </p:nvPr>
        </p:nvSpPr>
        <p:spPr>
          <a:xfrm>
            <a:off x="1" y="17411"/>
            <a:ext cx="4695713" cy="1773289"/>
          </a:xfrm>
        </p:spPr>
        <p:txBody>
          <a:bodyPr anchor="b"/>
          <a:lstStyle>
            <a:lvl1pPr marL="171450" algn="l">
              <a:defRPr sz="4500"/>
            </a:lvl1pPr>
          </a:lstStyle>
          <a:p>
            <a:r>
              <a:rPr lang="en-US" dirty="0"/>
              <a:t>Click to edit Master title style</a:t>
            </a:r>
          </a:p>
        </p:txBody>
      </p:sp>
      <p:sp>
        <p:nvSpPr>
          <p:cNvPr id="3" name="Subtitle 2"/>
          <p:cNvSpPr>
            <a:spLocks noGrp="1"/>
          </p:cNvSpPr>
          <p:nvPr>
            <p:ph type="subTitle" idx="1"/>
          </p:nvPr>
        </p:nvSpPr>
        <p:spPr>
          <a:xfrm>
            <a:off x="1" y="1871830"/>
            <a:ext cx="4695713" cy="1229747"/>
          </a:xfrm>
        </p:spPr>
        <p:txBody>
          <a:bodyPr/>
          <a:lstStyle>
            <a:lvl1pPr marL="171450" indent="0" algn="l">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Master subtitle style</a:t>
            </a:r>
          </a:p>
        </p:txBody>
      </p:sp>
      <p:sp>
        <p:nvSpPr>
          <p:cNvPr id="6" name="Slide Number Placeholder 5"/>
          <p:cNvSpPr>
            <a:spLocks noGrp="1"/>
          </p:cNvSpPr>
          <p:nvPr>
            <p:ph type="sldNum" sz="quarter" idx="12"/>
          </p:nvPr>
        </p:nvSpPr>
        <p:spPr/>
        <p:txBody>
          <a:bodyPr/>
          <a:lstStyle/>
          <a:p>
            <a:fld id="{F53CFF89-25B9-F548-8F7C-CBACCD28F3CA}" type="slidenum">
              <a:rPr lang="en-US" smtClean="0"/>
              <a:t>‹#›</a:t>
            </a:fld>
            <a:endParaRPr lang="en-US"/>
          </a:p>
        </p:txBody>
      </p:sp>
      <p:sp>
        <p:nvSpPr>
          <p:cNvPr id="7" name="Footer Placeholder 1"/>
          <p:cNvSpPr>
            <a:spLocks noGrp="1"/>
          </p:cNvSpPr>
          <p:nvPr>
            <p:ph type="ftr" sz="quarter" idx="11"/>
          </p:nvPr>
        </p:nvSpPr>
        <p:spPr>
          <a:xfrm>
            <a:off x="1113520" y="4826480"/>
            <a:ext cx="5579533" cy="137160"/>
          </a:xfrm>
        </p:spPr>
        <p:txBody>
          <a:bodyPr/>
          <a:lstStyle/>
          <a:p>
            <a:r>
              <a:rPr lang="en-US"/>
              <a:t>DOC ID / Month XX, 2018 / © 2018 IBM Corporation</a:t>
            </a:r>
            <a:endParaRPr lang="en-US" dirty="0"/>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025046" y="1531416"/>
            <a:ext cx="3336548" cy="1625346"/>
          </a:xfrm>
          <a:prstGeom prst="rect">
            <a:avLst/>
          </a:prstGeom>
        </p:spPr>
      </p:pic>
    </p:spTree>
    <p:extLst>
      <p:ext uri="{BB962C8B-B14F-4D97-AF65-F5344CB8AC3E}">
        <p14:creationId xmlns:p14="http://schemas.microsoft.com/office/powerpoint/2010/main" val="3728742247"/>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p:cSld name="1_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8"/>
          <p:cNvSpPr>
            <a:spLocks noGrp="1"/>
          </p:cNvSpPr>
          <p:nvPr>
            <p:ph type="ftr" sz="quarter" idx="3"/>
          </p:nvPr>
        </p:nvSpPr>
        <p:spPr>
          <a:xfrm>
            <a:off x="1071154" y="4826480"/>
            <a:ext cx="5558246"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DOC ID / </a:t>
            </a:r>
            <a:r>
              <a:rPr lang="de-DE" dirty="0" err="1"/>
              <a:t>Month</a:t>
            </a:r>
            <a:r>
              <a:rPr lang="de-DE" dirty="0"/>
              <a:t> XX, 2018 / © 2018 IBM Corporation</a:t>
            </a:r>
            <a:endParaRPr lang="en-US" dirty="0"/>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42525" y="4690872"/>
            <a:ext cx="694527" cy="338328"/>
          </a:xfrm>
          <a:prstGeom prst="rect">
            <a:avLst/>
          </a:prstGeom>
        </p:spPr>
      </p:pic>
    </p:spTree>
    <p:extLst>
      <p:ext uri="{BB962C8B-B14F-4D97-AF65-F5344CB8AC3E}">
        <p14:creationId xmlns:p14="http://schemas.microsoft.com/office/powerpoint/2010/main" val="3572524399"/>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userDrawn="1">
  <p:cSld name="Text_slide_simple_2">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13" name="Title 9"/>
          <p:cNvSpPr>
            <a:spLocks noGrp="1"/>
          </p:cNvSpPr>
          <p:nvPr>
            <p:ph type="title"/>
          </p:nvPr>
        </p:nvSpPr>
        <p:spPr>
          <a:xfrm>
            <a:off x="679087" y="484710"/>
            <a:ext cx="8270327" cy="429843"/>
          </a:xfrm>
          <a:prstGeom prst="rect">
            <a:avLst/>
          </a:prstGeom>
        </p:spPr>
        <p:txBody>
          <a:bodyPr/>
          <a:lstStyle>
            <a:lvl1pPr>
              <a:defRPr sz="2400" b="0" i="0">
                <a:solidFill>
                  <a:schemeClr val="bg1"/>
                </a:solidFill>
                <a:latin typeface="IBM Plex Sans Regular" charset="0"/>
                <a:ea typeface="IBM Plex Sans Regular" charset="0"/>
                <a:cs typeface="IBM Plex Sans Regular" charset="0"/>
              </a:defRPr>
            </a:lvl1pPr>
          </a:lstStyle>
          <a:p>
            <a:r>
              <a:rPr lang="en-US"/>
              <a:t>Click to edit Master title style</a:t>
            </a:r>
            <a:endParaRPr lang="en-US" dirty="0"/>
          </a:p>
        </p:txBody>
      </p:sp>
      <p:sp>
        <p:nvSpPr>
          <p:cNvPr id="14" name="Content Placeholder 12"/>
          <p:cNvSpPr>
            <a:spLocks noGrp="1"/>
          </p:cNvSpPr>
          <p:nvPr>
            <p:ph sz="quarter" idx="13"/>
          </p:nvPr>
        </p:nvSpPr>
        <p:spPr>
          <a:xfrm>
            <a:off x="679087" y="1142524"/>
            <a:ext cx="8270327" cy="3640931"/>
          </a:xfrm>
          <a:prstGeom prst="rect">
            <a:avLst/>
          </a:prstGeom>
        </p:spPr>
        <p:txBody>
          <a:bodyPr/>
          <a:lstStyle>
            <a:lvl1pPr>
              <a:defRPr sz="1500" b="0" i="0">
                <a:solidFill>
                  <a:schemeClr val="bg1"/>
                </a:solidFill>
                <a:latin typeface="IBM Plex Sans Regular" charset="0"/>
                <a:ea typeface="IBM Plex Sans Regular" charset="0"/>
                <a:cs typeface="IBM Plex Sans Regular" charset="0"/>
              </a:defRPr>
            </a:lvl1pPr>
            <a:lvl2pPr>
              <a:defRPr sz="1350" b="0" i="0">
                <a:solidFill>
                  <a:schemeClr val="bg1"/>
                </a:solidFill>
                <a:latin typeface="IBM Plex Sans Regular" charset="0"/>
                <a:ea typeface="IBM Plex Sans Regular" charset="0"/>
                <a:cs typeface="IBM Plex Sans Regular" charset="0"/>
              </a:defRPr>
            </a:lvl2pPr>
            <a:lvl3pPr>
              <a:defRPr sz="1200" b="0" i="0">
                <a:solidFill>
                  <a:schemeClr val="bg1"/>
                </a:solidFill>
                <a:latin typeface="IBM Plex Sans Regular" charset="0"/>
                <a:ea typeface="IBM Plex Sans Regular" charset="0"/>
                <a:cs typeface="IBM Plex Sans Regular" charset="0"/>
              </a:defRPr>
            </a:lvl3pPr>
            <a:lvl4pPr>
              <a:defRPr sz="1050" b="0" i="0">
                <a:solidFill>
                  <a:schemeClr val="bg1"/>
                </a:solidFill>
                <a:latin typeface="IBM Plex Sans Regular" charset="0"/>
                <a:ea typeface="IBM Plex Sans Regular" charset="0"/>
                <a:cs typeface="IBM Plex Sans Regular" charset="0"/>
              </a:defRPr>
            </a:lvl4pPr>
            <a:lvl5pPr>
              <a:defRPr sz="1050" b="0" i="0">
                <a:solidFill>
                  <a:schemeClr val="bg1"/>
                </a:solidFill>
                <a:latin typeface="IBM Plex Sans Regular" charset="0"/>
                <a:ea typeface="IBM Plex Sans Regular" charset="0"/>
                <a:cs typeface="IBM Plex Sans Regular"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5"/>
          <p:cNvSpPr>
            <a:spLocks noGrp="1"/>
          </p:cNvSpPr>
          <p:nvPr>
            <p:ph type="sldNum" sz="quarter" idx="12"/>
          </p:nvPr>
        </p:nvSpPr>
        <p:spPr>
          <a:xfrm>
            <a:off x="7006590" y="4937760"/>
            <a:ext cx="2057400" cy="205740"/>
          </a:xfrm>
          <a:prstGeom prst="rect">
            <a:avLst/>
          </a:prstGeom>
        </p:spPr>
        <p:txBody>
          <a:bodyPr/>
          <a:lstStyle>
            <a:lvl1pPr algn="r">
              <a:defRPr sz="900" b="0" i="0">
                <a:solidFill>
                  <a:schemeClr val="bg1"/>
                </a:solidFill>
                <a:latin typeface="IBM Plex Sans Regular" charset="0"/>
                <a:ea typeface="IBM Plex Sans Regular" charset="0"/>
                <a:cs typeface="IBM Plex Sans Regular" charset="0"/>
              </a:defRPr>
            </a:lvl1pPr>
          </a:lstStyle>
          <a:p>
            <a:fld id="{FFF8894C-962F-4043-BDE4-6CA2ABEDD0B4}" type="slidenum">
              <a:rPr lang="en-US" smtClean="0"/>
              <a:pPr/>
              <a:t>‹#›</a:t>
            </a:fld>
            <a:endParaRPr lang="en-US" dirty="0"/>
          </a:p>
        </p:txBody>
      </p:sp>
    </p:spTree>
    <p:extLst>
      <p:ext uri="{BB962C8B-B14F-4D97-AF65-F5344CB8AC3E}">
        <p14:creationId xmlns:p14="http://schemas.microsoft.com/office/powerpoint/2010/main" val="523836463"/>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userDrawn="1">
  <p:cSld name="Text_slide_2">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13" name="Title 9"/>
          <p:cNvSpPr>
            <a:spLocks noGrp="1"/>
          </p:cNvSpPr>
          <p:nvPr>
            <p:ph type="title"/>
          </p:nvPr>
        </p:nvSpPr>
        <p:spPr>
          <a:xfrm>
            <a:off x="679087" y="484710"/>
            <a:ext cx="8270327" cy="429843"/>
          </a:xfrm>
          <a:prstGeom prst="rect">
            <a:avLst/>
          </a:prstGeom>
        </p:spPr>
        <p:txBody>
          <a:bodyPr/>
          <a:lstStyle>
            <a:lvl1pPr>
              <a:defRPr sz="2400" b="0" i="0">
                <a:solidFill>
                  <a:schemeClr val="bg1"/>
                </a:solidFill>
                <a:latin typeface="IBM Plex Sans Regular" charset="0"/>
                <a:ea typeface="IBM Plex Sans Regular" charset="0"/>
                <a:cs typeface="IBM Plex Sans Regular" charset="0"/>
              </a:defRPr>
            </a:lvl1pPr>
          </a:lstStyle>
          <a:p>
            <a:r>
              <a:rPr lang="en-US"/>
              <a:t>Click to edit Master title style</a:t>
            </a:r>
            <a:endParaRPr lang="en-US" dirty="0"/>
          </a:p>
        </p:txBody>
      </p:sp>
      <p:sp>
        <p:nvSpPr>
          <p:cNvPr id="14" name="Content Placeholder 12"/>
          <p:cNvSpPr>
            <a:spLocks noGrp="1"/>
          </p:cNvSpPr>
          <p:nvPr>
            <p:ph sz="quarter" idx="13"/>
          </p:nvPr>
        </p:nvSpPr>
        <p:spPr>
          <a:xfrm>
            <a:off x="679087" y="1502569"/>
            <a:ext cx="8270327" cy="3280886"/>
          </a:xfrm>
          <a:prstGeom prst="rect">
            <a:avLst/>
          </a:prstGeom>
        </p:spPr>
        <p:txBody>
          <a:bodyPr/>
          <a:lstStyle>
            <a:lvl1pPr>
              <a:defRPr sz="1500" b="0" i="0">
                <a:solidFill>
                  <a:schemeClr val="bg1"/>
                </a:solidFill>
                <a:latin typeface="IBM Plex Sans Regular" charset="0"/>
                <a:ea typeface="IBM Plex Sans Regular" charset="0"/>
                <a:cs typeface="IBM Plex Sans Regular" charset="0"/>
              </a:defRPr>
            </a:lvl1pPr>
            <a:lvl2pPr>
              <a:defRPr sz="1350" b="0" i="0">
                <a:solidFill>
                  <a:schemeClr val="bg1"/>
                </a:solidFill>
                <a:latin typeface="IBM Plex Sans Regular" charset="0"/>
                <a:ea typeface="IBM Plex Sans Regular" charset="0"/>
                <a:cs typeface="IBM Plex Sans Regular" charset="0"/>
              </a:defRPr>
            </a:lvl2pPr>
            <a:lvl3pPr>
              <a:defRPr sz="1200" b="0" i="0">
                <a:solidFill>
                  <a:schemeClr val="bg1"/>
                </a:solidFill>
                <a:latin typeface="IBM Plex Sans Regular" charset="0"/>
                <a:ea typeface="IBM Plex Sans Regular" charset="0"/>
                <a:cs typeface="IBM Plex Sans Regular" charset="0"/>
              </a:defRPr>
            </a:lvl3pPr>
            <a:lvl4pPr>
              <a:defRPr sz="1050" b="0" i="0">
                <a:solidFill>
                  <a:schemeClr val="bg1"/>
                </a:solidFill>
                <a:latin typeface="IBM Plex Sans Regular" charset="0"/>
                <a:ea typeface="IBM Plex Sans Regular" charset="0"/>
                <a:cs typeface="IBM Plex Sans Regular" charset="0"/>
              </a:defRPr>
            </a:lvl4pPr>
            <a:lvl5pPr>
              <a:defRPr sz="1050" b="0" i="0">
                <a:solidFill>
                  <a:schemeClr val="bg1"/>
                </a:solidFill>
                <a:latin typeface="IBM Plex Sans Regular" charset="0"/>
                <a:ea typeface="IBM Plex Sans Regular" charset="0"/>
                <a:cs typeface="IBM Plex Sans Regular"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 Placeholder 11"/>
          <p:cNvSpPr>
            <a:spLocks noGrp="1"/>
          </p:cNvSpPr>
          <p:nvPr>
            <p:ph type="body" sz="quarter" idx="14"/>
          </p:nvPr>
        </p:nvSpPr>
        <p:spPr>
          <a:xfrm>
            <a:off x="679088" y="914400"/>
            <a:ext cx="8270841" cy="588169"/>
          </a:xfrm>
          <a:prstGeom prst="rect">
            <a:avLst/>
          </a:prstGeom>
        </p:spPr>
        <p:txBody>
          <a:bodyPr/>
          <a:lstStyle>
            <a:lvl1pPr marL="0" indent="0">
              <a:buNone/>
              <a:defRPr sz="1500" b="0" i="0">
                <a:solidFill>
                  <a:schemeClr val="bg1"/>
                </a:solidFill>
                <a:latin typeface="IBM Plex Sans Regular" charset="0"/>
                <a:ea typeface="IBM Plex Sans Regular" charset="0"/>
                <a:cs typeface="IBM Plex Sans Regular" charset="0"/>
              </a:defRPr>
            </a:lvl1pPr>
          </a:lstStyle>
          <a:p>
            <a:pPr lvl="0"/>
            <a:r>
              <a:rPr lang="en-US"/>
              <a:t>Click to edit Master text styles</a:t>
            </a:r>
          </a:p>
        </p:txBody>
      </p:sp>
      <p:sp>
        <p:nvSpPr>
          <p:cNvPr id="7" name="Slide Number Placeholder 5"/>
          <p:cNvSpPr>
            <a:spLocks noGrp="1"/>
          </p:cNvSpPr>
          <p:nvPr>
            <p:ph type="sldNum" sz="quarter" idx="12"/>
          </p:nvPr>
        </p:nvSpPr>
        <p:spPr>
          <a:xfrm>
            <a:off x="7006590" y="4937760"/>
            <a:ext cx="2057400" cy="205740"/>
          </a:xfrm>
          <a:prstGeom prst="rect">
            <a:avLst/>
          </a:prstGeom>
        </p:spPr>
        <p:txBody>
          <a:bodyPr/>
          <a:lstStyle>
            <a:lvl1pPr algn="r">
              <a:defRPr sz="900" b="0" i="0">
                <a:solidFill>
                  <a:schemeClr val="bg1"/>
                </a:solidFill>
                <a:latin typeface="IBM Plex Sans Regular" charset="0"/>
                <a:ea typeface="IBM Plex Sans Regular" charset="0"/>
                <a:cs typeface="IBM Plex Sans Regular" charset="0"/>
              </a:defRPr>
            </a:lvl1pPr>
          </a:lstStyle>
          <a:p>
            <a:fld id="{FFF8894C-962F-4043-BDE4-6CA2ABEDD0B4}" type="slidenum">
              <a:rPr lang="en-US" smtClean="0"/>
              <a:pPr/>
              <a:t>‹#›</a:t>
            </a:fld>
            <a:endParaRPr lang="en-US" dirty="0"/>
          </a:p>
        </p:txBody>
      </p:sp>
    </p:spTree>
    <p:extLst>
      <p:ext uri="{BB962C8B-B14F-4D97-AF65-F5344CB8AC3E}">
        <p14:creationId xmlns:p14="http://schemas.microsoft.com/office/powerpoint/2010/main" val="3590253984"/>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type="tx">
  <p:cSld name="Content Slide 7">
    <p:bg>
      <p:bgPr>
        <a:solidFill>
          <a:srgbClr val="FFFFFF"/>
        </a:solidFill>
        <a:effectLst/>
      </p:bgPr>
    </p:bg>
    <p:spTree>
      <p:nvGrpSpPr>
        <p:cNvPr id="1" name=""/>
        <p:cNvGrpSpPr/>
        <p:nvPr/>
      </p:nvGrpSpPr>
      <p:grpSpPr>
        <a:xfrm>
          <a:off x="0" y="0"/>
          <a:ext cx="0" cy="0"/>
          <a:chOff x="0" y="0"/>
          <a:chExt cx="0" cy="0"/>
        </a:xfrm>
      </p:grpSpPr>
      <p:sp>
        <p:nvSpPr>
          <p:cNvPr id="225" name="Body Level One…"/>
          <p:cNvSpPr txBox="1">
            <a:spLocks noGrp="1"/>
          </p:cNvSpPr>
          <p:nvPr>
            <p:ph type="body" sz="quarter" idx="1"/>
          </p:nvPr>
        </p:nvSpPr>
        <p:spPr>
          <a:xfrm>
            <a:off x="996823" y="3268966"/>
            <a:ext cx="704925" cy="271463"/>
          </a:xfrm>
          <a:prstGeom prst="rect">
            <a:avLst/>
          </a:prstGeom>
        </p:spPr>
        <p:txBody>
          <a:bodyPr anchor="t"/>
          <a:lstStyle>
            <a:lvl1pPr marL="0" indent="0">
              <a:spcBef>
                <a:spcPts val="0"/>
              </a:spcBef>
              <a:buSzTx/>
              <a:buNone/>
              <a:defRPr sz="1538" b="1">
                <a:solidFill>
                  <a:srgbClr val="1F343E"/>
                </a:solidFill>
                <a:latin typeface="+mn-lt"/>
                <a:ea typeface="+mn-ea"/>
                <a:cs typeface="+mn-cs"/>
                <a:sym typeface="Helvetica"/>
              </a:defRPr>
            </a:lvl1pPr>
            <a:lvl2pPr marL="425877" indent="-187752">
              <a:spcBef>
                <a:spcPts val="0"/>
              </a:spcBef>
              <a:defRPr sz="1538" b="1">
                <a:solidFill>
                  <a:srgbClr val="1F343E"/>
                </a:solidFill>
                <a:latin typeface="+mn-lt"/>
                <a:ea typeface="+mn-ea"/>
                <a:cs typeface="+mn-cs"/>
                <a:sym typeface="Helvetica"/>
              </a:defRPr>
            </a:lvl2pPr>
            <a:lvl3pPr marL="664002" indent="-187752">
              <a:spcBef>
                <a:spcPts val="0"/>
              </a:spcBef>
              <a:defRPr sz="1538" b="1">
                <a:solidFill>
                  <a:srgbClr val="1F343E"/>
                </a:solidFill>
                <a:latin typeface="+mn-lt"/>
                <a:ea typeface="+mn-ea"/>
                <a:cs typeface="+mn-cs"/>
                <a:sym typeface="Helvetica"/>
              </a:defRPr>
            </a:lvl3pPr>
            <a:lvl4pPr marL="902127" indent="-187752">
              <a:spcBef>
                <a:spcPts val="0"/>
              </a:spcBef>
              <a:defRPr sz="1538" b="1">
                <a:solidFill>
                  <a:srgbClr val="1F343E"/>
                </a:solidFill>
                <a:latin typeface="+mn-lt"/>
                <a:ea typeface="+mn-ea"/>
                <a:cs typeface="+mn-cs"/>
                <a:sym typeface="Helvetica"/>
              </a:defRPr>
            </a:lvl4pPr>
            <a:lvl5pPr marL="1140252" indent="-187752">
              <a:spcBef>
                <a:spcPts val="0"/>
              </a:spcBef>
              <a:defRPr sz="1538" b="1">
                <a:solidFill>
                  <a:srgbClr val="1F343E"/>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226" name="Shape 293"/>
          <p:cNvSpPr>
            <a:spLocks noGrp="1"/>
          </p:cNvSpPr>
          <p:nvPr>
            <p:ph type="body" sz="quarter" idx="13"/>
          </p:nvPr>
        </p:nvSpPr>
        <p:spPr>
          <a:xfrm>
            <a:off x="990473" y="3526631"/>
            <a:ext cx="2148422" cy="942975"/>
          </a:xfrm>
          <a:prstGeom prst="rect">
            <a:avLst/>
          </a:prstGeom>
        </p:spPr>
        <p:txBody>
          <a:bodyPr anchor="t"/>
          <a:lstStyle>
            <a:lvl1pPr marL="0" indent="0">
              <a:spcBef>
                <a:spcPts val="4425"/>
              </a:spcBef>
              <a:buSzTx/>
              <a:buNone/>
              <a:defRPr/>
            </a:lvl1pPr>
          </a:lstStyle>
          <a:p>
            <a:pPr marL="0" indent="0">
              <a:spcBef>
                <a:spcPts val="5900"/>
              </a:spcBef>
              <a:buSzTx/>
              <a:buNone/>
            </a:pPr>
            <a:endParaRPr/>
          </a:p>
        </p:txBody>
      </p:sp>
      <p:sp>
        <p:nvSpPr>
          <p:cNvPr id="227" name="Shape 294"/>
          <p:cNvSpPr>
            <a:spLocks noGrp="1"/>
          </p:cNvSpPr>
          <p:nvPr>
            <p:ph type="body" sz="quarter" idx="14"/>
          </p:nvPr>
        </p:nvSpPr>
        <p:spPr>
          <a:xfrm>
            <a:off x="996823" y="1744657"/>
            <a:ext cx="704925" cy="271463"/>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228" name="Shape 295"/>
          <p:cNvSpPr>
            <a:spLocks noGrp="1"/>
          </p:cNvSpPr>
          <p:nvPr>
            <p:ph type="body" sz="quarter" idx="15"/>
          </p:nvPr>
        </p:nvSpPr>
        <p:spPr>
          <a:xfrm>
            <a:off x="990473" y="2002323"/>
            <a:ext cx="2148422" cy="942976"/>
          </a:xfrm>
          <a:prstGeom prst="rect">
            <a:avLst/>
          </a:prstGeom>
        </p:spPr>
        <p:txBody>
          <a:bodyPr anchor="t"/>
          <a:lstStyle>
            <a:lvl1pPr marL="0" indent="0">
              <a:spcBef>
                <a:spcPts val="4425"/>
              </a:spcBef>
              <a:buSzTx/>
              <a:buNone/>
              <a:defRPr/>
            </a:lvl1pPr>
          </a:lstStyle>
          <a:p>
            <a:pPr marL="0" indent="0">
              <a:spcBef>
                <a:spcPts val="5900"/>
              </a:spcBef>
              <a:buSzTx/>
              <a:buNone/>
            </a:pPr>
            <a:endParaRPr/>
          </a:p>
        </p:txBody>
      </p:sp>
      <p:sp>
        <p:nvSpPr>
          <p:cNvPr id="229" name="Shape 296"/>
          <p:cNvSpPr>
            <a:spLocks noGrp="1"/>
          </p:cNvSpPr>
          <p:nvPr>
            <p:ph type="body" sz="quarter" idx="16"/>
          </p:nvPr>
        </p:nvSpPr>
        <p:spPr>
          <a:xfrm>
            <a:off x="3587624" y="3268966"/>
            <a:ext cx="704925" cy="271463"/>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230" name="Shape 297"/>
          <p:cNvSpPr>
            <a:spLocks noGrp="1"/>
          </p:cNvSpPr>
          <p:nvPr>
            <p:ph type="body" sz="quarter" idx="17"/>
          </p:nvPr>
        </p:nvSpPr>
        <p:spPr>
          <a:xfrm>
            <a:off x="3581273" y="3526631"/>
            <a:ext cx="2148422" cy="942975"/>
          </a:xfrm>
          <a:prstGeom prst="rect">
            <a:avLst/>
          </a:prstGeom>
        </p:spPr>
        <p:txBody>
          <a:bodyPr anchor="t"/>
          <a:lstStyle>
            <a:lvl1pPr marL="0" indent="0">
              <a:spcBef>
                <a:spcPts val="4425"/>
              </a:spcBef>
              <a:buSzTx/>
              <a:buNone/>
              <a:defRPr/>
            </a:lvl1pPr>
          </a:lstStyle>
          <a:p>
            <a:pPr marL="0" indent="0">
              <a:spcBef>
                <a:spcPts val="5900"/>
              </a:spcBef>
              <a:buSzTx/>
              <a:buNone/>
            </a:pPr>
            <a:endParaRPr/>
          </a:p>
        </p:txBody>
      </p:sp>
      <p:sp>
        <p:nvSpPr>
          <p:cNvPr id="231" name="Shape 298"/>
          <p:cNvSpPr>
            <a:spLocks noGrp="1"/>
          </p:cNvSpPr>
          <p:nvPr>
            <p:ph type="body" sz="quarter" idx="18"/>
          </p:nvPr>
        </p:nvSpPr>
        <p:spPr>
          <a:xfrm>
            <a:off x="3587624" y="1744657"/>
            <a:ext cx="704925" cy="271463"/>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232" name="Shape 299"/>
          <p:cNvSpPr>
            <a:spLocks noGrp="1"/>
          </p:cNvSpPr>
          <p:nvPr>
            <p:ph type="body" sz="quarter" idx="19"/>
          </p:nvPr>
        </p:nvSpPr>
        <p:spPr>
          <a:xfrm>
            <a:off x="3581273" y="2002323"/>
            <a:ext cx="2148422" cy="942976"/>
          </a:xfrm>
          <a:prstGeom prst="rect">
            <a:avLst/>
          </a:prstGeom>
        </p:spPr>
        <p:txBody>
          <a:bodyPr anchor="t"/>
          <a:lstStyle>
            <a:lvl1pPr marL="0" indent="0">
              <a:spcBef>
                <a:spcPts val="4425"/>
              </a:spcBef>
              <a:buSzTx/>
              <a:buNone/>
              <a:defRPr/>
            </a:lvl1pPr>
          </a:lstStyle>
          <a:p>
            <a:pPr marL="0" indent="0">
              <a:spcBef>
                <a:spcPts val="5900"/>
              </a:spcBef>
              <a:buSzTx/>
              <a:buNone/>
            </a:pPr>
            <a:endParaRPr/>
          </a:p>
        </p:txBody>
      </p:sp>
      <p:sp>
        <p:nvSpPr>
          <p:cNvPr id="233" name="Shape 300"/>
          <p:cNvSpPr>
            <a:spLocks noGrp="1"/>
          </p:cNvSpPr>
          <p:nvPr>
            <p:ph type="body" sz="quarter" idx="20"/>
          </p:nvPr>
        </p:nvSpPr>
        <p:spPr>
          <a:xfrm>
            <a:off x="6178423" y="3268966"/>
            <a:ext cx="704925" cy="271463"/>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234" name="Shape 301"/>
          <p:cNvSpPr>
            <a:spLocks noGrp="1"/>
          </p:cNvSpPr>
          <p:nvPr>
            <p:ph type="body" sz="quarter" idx="21"/>
          </p:nvPr>
        </p:nvSpPr>
        <p:spPr>
          <a:xfrm>
            <a:off x="6172073" y="3526631"/>
            <a:ext cx="2148422" cy="942975"/>
          </a:xfrm>
          <a:prstGeom prst="rect">
            <a:avLst/>
          </a:prstGeom>
        </p:spPr>
        <p:txBody>
          <a:bodyPr anchor="t"/>
          <a:lstStyle>
            <a:lvl1pPr marL="0" indent="0">
              <a:spcBef>
                <a:spcPts val="4425"/>
              </a:spcBef>
              <a:buSzTx/>
              <a:buNone/>
              <a:defRPr/>
            </a:lvl1pPr>
          </a:lstStyle>
          <a:p>
            <a:pPr marL="0" indent="0">
              <a:spcBef>
                <a:spcPts val="5900"/>
              </a:spcBef>
              <a:buSzTx/>
              <a:buNone/>
            </a:pPr>
            <a:endParaRPr/>
          </a:p>
        </p:txBody>
      </p:sp>
      <p:sp>
        <p:nvSpPr>
          <p:cNvPr id="235" name="Shape 302"/>
          <p:cNvSpPr>
            <a:spLocks noGrp="1"/>
          </p:cNvSpPr>
          <p:nvPr>
            <p:ph type="body" sz="quarter" idx="22"/>
          </p:nvPr>
        </p:nvSpPr>
        <p:spPr>
          <a:xfrm>
            <a:off x="6178423" y="1744657"/>
            <a:ext cx="704925" cy="271463"/>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236" name="Shape 303"/>
          <p:cNvSpPr>
            <a:spLocks noGrp="1"/>
          </p:cNvSpPr>
          <p:nvPr>
            <p:ph type="body" sz="quarter" idx="23"/>
          </p:nvPr>
        </p:nvSpPr>
        <p:spPr>
          <a:xfrm>
            <a:off x="6172073" y="2002323"/>
            <a:ext cx="2148422" cy="942976"/>
          </a:xfrm>
          <a:prstGeom prst="rect">
            <a:avLst/>
          </a:prstGeom>
        </p:spPr>
        <p:txBody>
          <a:bodyPr anchor="t"/>
          <a:lstStyle>
            <a:lvl1pPr marL="0" indent="0">
              <a:spcBef>
                <a:spcPts val="4425"/>
              </a:spcBef>
              <a:buSzTx/>
              <a:buNone/>
              <a:defRPr/>
            </a:lvl1pPr>
          </a:lstStyle>
          <a:p>
            <a:pPr marL="0" indent="0">
              <a:spcBef>
                <a:spcPts val="5900"/>
              </a:spcBef>
              <a:buSzTx/>
              <a:buNone/>
            </a:pPr>
            <a:endParaRPr/>
          </a:p>
        </p:txBody>
      </p:sp>
      <p:sp>
        <p:nvSpPr>
          <p:cNvPr id="237" name="Shape 304"/>
          <p:cNvSpPr/>
          <p:nvPr/>
        </p:nvSpPr>
        <p:spPr>
          <a:xfrm>
            <a:off x="-116682" y="521699"/>
            <a:ext cx="908349" cy="803316"/>
          </a:xfrm>
          <a:prstGeom prst="rect">
            <a:avLst/>
          </a:prstGeom>
          <a:solidFill>
            <a:srgbClr val="000000"/>
          </a:solidFill>
          <a:ln w="12700">
            <a:miter lim="400000"/>
          </a:ln>
        </p:spPr>
        <p:txBody>
          <a:bodyPr lIns="26789" tIns="26789" rIns="26789" bIns="26789" anchor="ctr"/>
          <a:lstStyle/>
          <a:p>
            <a:pPr algn="ctr">
              <a:lnSpc>
                <a:spcPct val="100000"/>
              </a:lnSpc>
              <a:defRPr sz="3200">
                <a:solidFill>
                  <a:srgbClr val="5AAAFA"/>
                </a:solidFill>
              </a:defRPr>
            </a:pPr>
            <a:endParaRPr sz="1200"/>
          </a:p>
        </p:txBody>
      </p:sp>
      <p:sp>
        <p:nvSpPr>
          <p:cNvPr id="238" name="Shape 284"/>
          <p:cNvSpPr txBox="1"/>
          <p:nvPr/>
        </p:nvSpPr>
        <p:spPr>
          <a:xfrm>
            <a:off x="154050" y="4884991"/>
            <a:ext cx="2014975"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8B9BA6"/>
                </a:solidFill>
                <a:latin typeface="+mn-lt"/>
                <a:ea typeface="+mn-ea"/>
                <a:cs typeface="+mn-cs"/>
                <a:sym typeface="Helvetica"/>
              </a:defRPr>
            </a:lvl1pPr>
          </a:lstStyle>
          <a:p>
            <a:r>
              <a:rPr sz="600"/>
              <a:t>IBM Cloud Kubernetes Service  |  ©2018 IBM Corporation</a:t>
            </a:r>
          </a:p>
        </p:txBody>
      </p:sp>
      <p:sp>
        <p:nvSpPr>
          <p:cNvPr id="239" name="Slide Number"/>
          <p:cNvSpPr txBox="1">
            <a:spLocks noGrp="1"/>
          </p:cNvSpPr>
          <p:nvPr>
            <p:ph type="sldNum" sz="quarter" idx="2"/>
          </p:nvPr>
        </p:nvSpPr>
        <p:spPr>
          <a:xfrm>
            <a:off x="4475931" y="4878958"/>
            <a:ext cx="185443" cy="191691"/>
          </a:xfrm>
          <a:prstGeom prst="rect">
            <a:avLst/>
          </a:prstGeom>
        </p:spPr>
        <p:txBody>
          <a:bodyPr lIns="71436" tIns="71436" rIns="71436" bIns="71436"/>
          <a:lstStyle>
            <a:lvl1pPr defTabSz="308074">
              <a:defRPr>
                <a:solidFill>
                  <a:srgbClr val="000000"/>
                </a:solidFill>
              </a:defRPr>
            </a:lvl1pPr>
          </a:lstStyle>
          <a:p>
            <a:fld id="{86CB4B4D-7CA3-9044-876B-883B54F8677D}" type="slidenum">
              <a:t>‹#›</a:t>
            </a:fld>
            <a:endParaRPr/>
          </a:p>
        </p:txBody>
      </p:sp>
    </p:spTree>
    <p:extLst>
      <p:ext uri="{BB962C8B-B14F-4D97-AF65-F5344CB8AC3E}">
        <p14:creationId xmlns:p14="http://schemas.microsoft.com/office/powerpoint/2010/main" val="2420863270"/>
      </p:ext>
    </p:extLst>
  </p:cSld>
  <p:clrMapOvr>
    <a:masterClrMapping/>
  </p:clrMapOvr>
  <p:transition spd="med"/>
</p:sldLayout>
</file>

<file path=ppt/slideLayouts/slideLayout188.xml><?xml version="1.0" encoding="utf-8"?>
<p:sldLayout xmlns:a="http://schemas.openxmlformats.org/drawingml/2006/main" xmlns:r="http://schemas.openxmlformats.org/officeDocument/2006/relationships" xmlns:p="http://schemas.openxmlformats.org/presentationml/2006/main" userDrawn="1">
  <p:cSld name="Text Page">
    <p:spTree>
      <p:nvGrpSpPr>
        <p:cNvPr id="1" name=""/>
        <p:cNvGrpSpPr/>
        <p:nvPr/>
      </p:nvGrpSpPr>
      <p:grpSpPr>
        <a:xfrm>
          <a:off x="0" y="0"/>
          <a:ext cx="0" cy="0"/>
          <a:chOff x="0" y="0"/>
          <a:chExt cx="0" cy="0"/>
        </a:xfrm>
      </p:grpSpPr>
      <p:sp>
        <p:nvSpPr>
          <p:cNvPr id="9" name="Text Placeholder 6"/>
          <p:cNvSpPr>
            <a:spLocks noGrp="1"/>
          </p:cNvSpPr>
          <p:nvPr>
            <p:ph type="body" sz="quarter" idx="10" hasCustomPrompt="1"/>
          </p:nvPr>
        </p:nvSpPr>
        <p:spPr>
          <a:xfrm>
            <a:off x="192089" y="840498"/>
            <a:ext cx="6665911" cy="841256"/>
          </a:xfrm>
          <a:prstGeom prst="rect">
            <a:avLst/>
          </a:prstGeom>
        </p:spPr>
        <p:txBody>
          <a:bodyPr wrap="square" lIns="0" tIns="0" rIns="0" bIns="0">
            <a:spAutoFit/>
          </a:bodyPr>
          <a:lstStyle>
            <a:lvl1pPr marL="0" indent="0">
              <a:spcBef>
                <a:spcPts val="600"/>
              </a:spcBef>
              <a:buFont typeface=".AppleSystemUIFont" charset="-120"/>
              <a:buNone/>
              <a:tabLst>
                <a:tab pos="457189" algn="l"/>
              </a:tabLst>
              <a:defRPr sz="1600" b="0" i="0" baseline="0">
                <a:solidFill>
                  <a:schemeClr val="tx1"/>
                </a:solidFill>
                <a:latin typeface="IBM Plex Sans Text" charset="0"/>
                <a:ea typeface="IBM Plex Sans Text" charset="0"/>
                <a:cs typeface="IBM Plex Sans Text" charset="0"/>
              </a:defRPr>
            </a:lvl1pPr>
            <a:lvl2pPr marL="365751" indent="-365751" hangingPunct="0">
              <a:lnSpc>
                <a:spcPct val="100000"/>
              </a:lnSpc>
              <a:spcBef>
                <a:spcPts val="800"/>
              </a:spcBef>
              <a:buFont typeface=".AppleSystemUIFont" charset="-120"/>
              <a:buChar char="—"/>
              <a:defRPr sz="1600" b="0" i="0" baseline="0">
                <a:solidFill>
                  <a:schemeClr val="tx1"/>
                </a:solidFill>
                <a:latin typeface="IBM Plex Sans Text" charset="0"/>
                <a:ea typeface="IBM Plex Sans Text" charset="0"/>
                <a:cs typeface="IBM Plex Sans Text" charset="0"/>
              </a:defRPr>
            </a:lvl2pPr>
            <a:lvl3pPr marL="914378" indent="0">
              <a:buNone/>
              <a:defRPr/>
            </a:lvl3pPr>
            <a:lvl4pPr marL="1371566" indent="0">
              <a:buNone/>
              <a:defRPr/>
            </a:lvl4pPr>
            <a:lvl5pPr marL="1828754" indent="0">
              <a:buNone/>
              <a:defRPr/>
            </a:lvl5pPr>
          </a:lstStyle>
          <a:p>
            <a:pPr lvl="0"/>
            <a:r>
              <a:rPr lang="en-US" dirty="0"/>
              <a:t>Body copy is IBM </a:t>
            </a:r>
            <a:r>
              <a:rPr lang="en-US" dirty="0" err="1"/>
              <a:t>Plex</a:t>
            </a:r>
            <a:r>
              <a:rPr lang="en-US" dirty="0"/>
              <a:t> Text, 16pt., single line spacing.</a:t>
            </a:r>
          </a:p>
          <a:p>
            <a:pPr lvl="1"/>
            <a:r>
              <a:rPr lang="en-US" dirty="0"/>
              <a:t>This is the bullet formatting. Always use and m-dash (instead of a traditional bullet), 8pt spacing before </a:t>
            </a:r>
          </a:p>
        </p:txBody>
      </p:sp>
      <p:sp>
        <p:nvSpPr>
          <p:cNvPr id="3" name="Text Placeholder 6"/>
          <p:cNvSpPr>
            <a:spLocks noGrp="1"/>
          </p:cNvSpPr>
          <p:nvPr>
            <p:ph type="body" sz="quarter" idx="11" hasCustomPrompt="1"/>
          </p:nvPr>
        </p:nvSpPr>
        <p:spPr>
          <a:xfrm>
            <a:off x="192089" y="316689"/>
            <a:ext cx="6665911" cy="400110"/>
          </a:xfrm>
          <a:prstGeom prst="rect">
            <a:avLst/>
          </a:prstGeom>
        </p:spPr>
        <p:txBody>
          <a:bodyPr wrap="square" lIns="0" tIns="0" rIns="0" bIns="0">
            <a:spAutoFit/>
          </a:bodyPr>
          <a:lstStyle>
            <a:lvl1pPr marL="0" indent="0">
              <a:spcBef>
                <a:spcPts val="600"/>
              </a:spcBef>
              <a:buFont typeface=".AppleSystemUIFont" charset="-120"/>
              <a:buNone/>
              <a:tabLst>
                <a:tab pos="457189" algn="l"/>
              </a:tabLst>
              <a:defRPr sz="2600" b="0" i="0" baseline="0">
                <a:solidFill>
                  <a:schemeClr val="tx1"/>
                </a:solidFill>
                <a:latin typeface="IBM Plex Sans" charset="0"/>
                <a:ea typeface="IBM Plex Sans" charset="0"/>
                <a:cs typeface="IBM Plex Sans" charset="0"/>
              </a:defRPr>
            </a:lvl1pPr>
            <a:lvl2pPr marL="365751" indent="-365751" hangingPunct="0">
              <a:lnSpc>
                <a:spcPct val="100000"/>
              </a:lnSpc>
              <a:spcBef>
                <a:spcPts val="800"/>
              </a:spcBef>
              <a:buFont typeface=".AppleSystemUIFont" charset="-120"/>
              <a:buChar char="—"/>
              <a:defRPr sz="1800" b="0" i="0" baseline="0">
                <a:latin typeface="Arial" charset="0"/>
                <a:ea typeface="Arial" charset="0"/>
                <a:cs typeface="Arial" charset="0"/>
              </a:defRPr>
            </a:lvl2pPr>
            <a:lvl3pPr marL="914378" indent="0">
              <a:buNone/>
              <a:defRPr/>
            </a:lvl3pPr>
            <a:lvl4pPr marL="1371566" indent="0">
              <a:buNone/>
              <a:defRPr/>
            </a:lvl4pPr>
            <a:lvl5pPr marL="1828754" indent="0">
              <a:buNone/>
              <a:defRPr/>
            </a:lvl5pPr>
          </a:lstStyle>
          <a:p>
            <a:pPr lvl="0"/>
            <a:r>
              <a:rPr lang="en-US" dirty="0"/>
              <a:t>Headline copy is IBM </a:t>
            </a:r>
            <a:r>
              <a:rPr lang="en-US" dirty="0" err="1"/>
              <a:t>Plex</a:t>
            </a:r>
            <a:r>
              <a:rPr lang="en-US" dirty="0"/>
              <a:t> Regular, </a:t>
            </a:r>
          </a:p>
        </p:txBody>
      </p:sp>
    </p:spTree>
    <p:extLst>
      <p:ext uri="{BB962C8B-B14F-4D97-AF65-F5344CB8AC3E}">
        <p14:creationId xmlns:p14="http://schemas.microsoft.com/office/powerpoint/2010/main" val="1419844277"/>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81"/>
            <a:ext cx="8686800" cy="4473575"/>
          </a:xfrm>
        </p:spPr>
        <p:txBody>
          <a:bodyPr/>
          <a:lstStyle>
            <a:lvl1pPr>
              <a:lnSpc>
                <a:spcPct val="90000"/>
              </a:lnSpc>
              <a:defRPr sz="9600" b="1"/>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dirty="0"/>
              <a:t>IBM Cloud Private Technical Overview</a:t>
            </a:r>
          </a:p>
        </p:txBody>
      </p:sp>
    </p:spTree>
    <p:extLst>
      <p:ext uri="{BB962C8B-B14F-4D97-AF65-F5344CB8AC3E}">
        <p14:creationId xmlns:p14="http://schemas.microsoft.com/office/powerpoint/2010/main" val="394599558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6" name="Content Placeholder 5"/>
          <p:cNvSpPr>
            <a:spLocks noGrp="1"/>
          </p:cNvSpPr>
          <p:nvPr>
            <p:ph sz="quarter" idx="17"/>
          </p:nvPr>
        </p:nvSpPr>
        <p:spPr>
          <a:xfrm>
            <a:off x="4572000" y="0"/>
            <a:ext cx="2286000" cy="2571750"/>
          </a:xfrm>
          <a:solidFill>
            <a:schemeClr val="bg1"/>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2" name="Title 1"/>
          <p:cNvSpPr>
            <a:spLocks noGrp="1"/>
          </p:cNvSpPr>
          <p:nvPr>
            <p:ph type="title"/>
          </p:nvPr>
        </p:nvSpPr>
        <p:spPr>
          <a:xfrm>
            <a:off x="0" y="-1"/>
            <a:ext cx="4572000" cy="2571751"/>
          </a:xfrm>
          <a:solidFill>
            <a:schemeClr val="bg1"/>
          </a:solidFill>
        </p:spPr>
        <p:txBody>
          <a:bodyPr lIns="210312" tIns="173736" rIns="228600" bIns="228600"/>
          <a:lstStyle>
            <a:lvl1pPr>
              <a:lnSpc>
                <a:spcPts val="2800"/>
              </a:lnSpc>
              <a:defRPr>
                <a:solidFill>
                  <a:schemeClr val="tx1"/>
                </a:solidFill>
              </a:defRPr>
            </a:lvl1pPr>
          </a:lstStyle>
          <a:p>
            <a:r>
              <a:rPr lang="en-US"/>
              <a:t>Click to edit Master title style</a:t>
            </a:r>
            <a:endParaRPr lang="en-US" dirty="0"/>
          </a:p>
        </p:txBody>
      </p:sp>
      <p:sp>
        <p:nvSpPr>
          <p:cNvPr id="11" name="Content Placeholder 10"/>
          <p:cNvSpPr>
            <a:spLocks noGrp="1"/>
          </p:cNvSpPr>
          <p:nvPr>
            <p:ph sz="quarter" idx="18"/>
          </p:nvPr>
        </p:nvSpPr>
        <p:spPr>
          <a:xfrm>
            <a:off x="6858000" y="0"/>
            <a:ext cx="2286000" cy="2571750"/>
          </a:xfrm>
          <a:solidFill>
            <a:schemeClr val="bg1"/>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4" name="Content Placeholder 13"/>
          <p:cNvSpPr>
            <a:spLocks noGrp="1"/>
          </p:cNvSpPr>
          <p:nvPr>
            <p:ph sz="quarter" idx="19"/>
          </p:nvPr>
        </p:nvSpPr>
        <p:spPr>
          <a:xfrm>
            <a:off x="4572000" y="2570162"/>
            <a:ext cx="4572000" cy="2573337"/>
          </a:xfrm>
          <a:solidFill>
            <a:schemeClr val="bg1"/>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7" name="Content Placeholder 6"/>
          <p:cNvSpPr>
            <a:spLocks noGrp="1"/>
          </p:cNvSpPr>
          <p:nvPr>
            <p:ph sz="quarter" idx="20"/>
          </p:nvPr>
        </p:nvSpPr>
        <p:spPr>
          <a:xfrm>
            <a:off x="0" y="2570162"/>
            <a:ext cx="4572000" cy="2573337"/>
          </a:xfrm>
          <a:solidFill>
            <a:schemeClr val="bg1"/>
          </a:solidFill>
        </p:spPr>
        <p:txBody>
          <a:bodyPr lIns="219456" tIns="201168" rIns="228600" bIns="228600"/>
          <a:lstStyle>
            <a:lvl1pPr>
              <a:defRPr>
                <a:solidFill>
                  <a:schemeClr val="tx1"/>
                </a:solidFill>
              </a:defRPr>
            </a:lvl1pPr>
          </a:lstStyle>
          <a:p>
            <a:pPr lvl="0"/>
            <a:r>
              <a:rPr lang="en-US"/>
              <a:t>Click to edit Master text styles</a:t>
            </a:r>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698178130"/>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p:cSld name="1_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dirty="0"/>
              <a:t>IBM Cloud Private Technical Overview</a:t>
            </a:r>
          </a:p>
        </p:txBody>
      </p:sp>
      <p:sp>
        <p:nvSpPr>
          <p:cNvPr id="6" name="Title 5"/>
          <p:cNvSpPr>
            <a:spLocks noGrp="1"/>
          </p:cNvSpPr>
          <p:nvPr>
            <p:ph type="title"/>
          </p:nvPr>
        </p:nvSpPr>
        <p:spPr>
          <a:xfrm>
            <a:off x="4" y="-1"/>
            <a:ext cx="9143999" cy="1290639"/>
          </a:xfrm>
          <a:solidFill>
            <a:schemeClr val="tx1"/>
          </a:solidFill>
        </p:spPr>
        <p:txBody>
          <a:bodyPr lIns="304760" tIns="268191" rIns="304760" bIns="304760"/>
          <a:lstStyle>
            <a:lvl1pPr>
              <a:defRPr sz="2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128889267"/>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1619" cy="5142161"/>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9/9/20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664323411"/>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p:cSld name="Cover Slide">
    <p:bg>
      <p:bgPr>
        <a:solidFill>
          <a:schemeClr val="bg2"/>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228600" y="203782"/>
            <a:ext cx="4114801" cy="1426872"/>
          </a:xfrm>
        </p:spPr>
        <p:txBody>
          <a:bodyPr/>
          <a:lstStyle>
            <a:lvl1pPr>
              <a:lnSpc>
                <a:spcPct val="90000"/>
              </a:lnSpc>
              <a:defRPr sz="2400" b="0">
                <a:solidFill>
                  <a:schemeClr val="bg2"/>
                </a:solidFill>
              </a:defRPr>
            </a:lvl1pPr>
          </a:lstStyle>
          <a:p>
            <a:r>
              <a:rPr lang="en-US" dirty="0"/>
              <a:t>Click to edit Master title style</a:t>
            </a:r>
          </a:p>
        </p:txBody>
      </p:sp>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393812" y="241301"/>
            <a:ext cx="521589" cy="211455"/>
          </a:xfrm>
          <a:prstGeom prst="rect">
            <a:avLst/>
          </a:prstGeom>
        </p:spPr>
      </p:pic>
      <p:sp>
        <p:nvSpPr>
          <p:cNvPr id="6" name="Footer Placeholder 5"/>
          <p:cNvSpPr>
            <a:spLocks noGrp="1"/>
          </p:cNvSpPr>
          <p:nvPr>
            <p:ph type="ftr" sz="quarter" idx="10"/>
          </p:nvPr>
        </p:nvSpPr>
        <p:spPr/>
        <p:txBody>
          <a:bodyPr/>
          <a:lstStyle/>
          <a:p>
            <a:r>
              <a:rPr lang="en-US"/>
              <a:t>DOC ID / Month XX, 2018 / © 2018 IBM Corporation</a:t>
            </a:r>
            <a:endParaRPr lang="en-US" dirty="0"/>
          </a:p>
        </p:txBody>
      </p:sp>
      <p:sp>
        <p:nvSpPr>
          <p:cNvPr id="7" name="Slide Number Placeholder 6"/>
          <p:cNvSpPr>
            <a:spLocks noGrp="1"/>
          </p:cNvSpPr>
          <p:nvPr>
            <p:ph type="sldNum" sz="quarter" idx="11"/>
          </p:nvPr>
        </p:nvSpPr>
        <p:spPr/>
        <p:txBody>
          <a:bodyPr/>
          <a:lstStyle/>
          <a:p>
            <a:fld id="{3FD999D4-B456-9943-89B7-30D56181CE18}" type="slidenum">
              <a:rPr lang="en-US" smtClean="0"/>
              <a:pPr/>
              <a:t>‹#›</a:t>
            </a:fld>
            <a:endParaRPr lang="en-US"/>
          </a:p>
        </p:txBody>
      </p:sp>
      <p:sp>
        <p:nvSpPr>
          <p:cNvPr id="8" name="Title 3"/>
          <p:cNvSpPr txBox="1">
            <a:spLocks/>
          </p:cNvSpPr>
          <p:nvPr userDrawn="1"/>
        </p:nvSpPr>
        <p:spPr>
          <a:xfrm>
            <a:off x="228600" y="1630653"/>
            <a:ext cx="4114801" cy="1426872"/>
          </a:xfrm>
          <a:prstGeom prst="rect">
            <a:avLst/>
          </a:prstGeom>
        </p:spPr>
        <p:txBody>
          <a:bodyPr vert="horz" lIns="0" tIns="0" rIns="0" bIns="0" rtlCol="0" anchor="t" anchorCtr="0">
            <a:noAutofit/>
          </a:bodyPr>
          <a:lstStyle>
            <a:lvl1pPr algn="l" defTabSz="609585" rtl="0" eaLnBrk="1" latinLnBrk="0" hangingPunct="1">
              <a:lnSpc>
                <a:spcPct val="90000"/>
              </a:lnSpc>
              <a:spcBef>
                <a:spcPct val="0"/>
              </a:spcBef>
              <a:buNone/>
              <a:defRPr sz="3200" b="0" kern="1200">
                <a:solidFill>
                  <a:schemeClr val="bg2"/>
                </a:solidFill>
                <a:latin typeface="+mj-lt"/>
                <a:ea typeface="Arial" charset="0"/>
                <a:cs typeface="Arial" charset="0"/>
              </a:defRPr>
            </a:lvl1pPr>
          </a:lstStyle>
          <a:p>
            <a:r>
              <a:rPr lang="en-US" sz="1200" baseline="0" dirty="0"/>
              <a:t>Click to edit Master title style</a:t>
            </a:r>
          </a:p>
        </p:txBody>
      </p:sp>
      <p:pic>
        <p:nvPicPr>
          <p:cNvPr id="11" name="Picture 1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025046" y="1531416"/>
            <a:ext cx="3336548" cy="1625346"/>
          </a:xfrm>
          <a:prstGeom prst="rect">
            <a:avLst/>
          </a:prstGeom>
        </p:spPr>
      </p:pic>
    </p:spTree>
    <p:extLst>
      <p:ext uri="{BB962C8B-B14F-4D97-AF65-F5344CB8AC3E}">
        <p14:creationId xmlns:p14="http://schemas.microsoft.com/office/powerpoint/2010/main" val="3506134958"/>
      </p:ext>
    </p:extLst>
  </p:cSld>
  <p:clrMapOvr>
    <a:overrideClrMapping bg1="lt1" tx1="dk1" bg2="lt2" tx2="dk2" accent1="accent1" accent2="accent2" accent3="accent3" accent4="accent4" accent5="accent5" accent6="accent6" hlink="hlink" folHlink="folHlink"/>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p:cSld name="Divider">
    <p:bg>
      <p:bgPr>
        <a:solidFill>
          <a:schemeClr val="bg2"/>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t>‹#›</a:t>
            </a:fld>
            <a:endParaRPr lang="en-US"/>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bg2"/>
                </a:solidFill>
              </a:defRPr>
            </a:lvl1pPr>
          </a:lstStyle>
          <a:p>
            <a:r>
              <a:rPr lang="en-US"/>
              <a:t>Click to edit Master title style</a:t>
            </a:r>
            <a:endParaRPr lang="en-US" dirty="0"/>
          </a:p>
        </p:txBody>
      </p:sp>
      <p:sp>
        <p:nvSpPr>
          <p:cNvPr id="2" name="Footer Placeholder 1"/>
          <p:cNvSpPr>
            <a:spLocks noGrp="1"/>
          </p:cNvSpPr>
          <p:nvPr>
            <p:ph type="ftr" sz="quarter" idx="12"/>
          </p:nvPr>
        </p:nvSpPr>
        <p:spPr/>
        <p:txBody>
          <a:bodyPr/>
          <a:lstStyle/>
          <a:p>
            <a:r>
              <a:rPr lang="en-US"/>
              <a:t>DOC ID / Month XX, 2018 / © 2018 IBM Corporation</a:t>
            </a:r>
            <a:endParaRPr lang="en-US" dirty="0"/>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42525" y="4690872"/>
            <a:ext cx="694527" cy="338328"/>
          </a:xfrm>
          <a:prstGeom prst="rect">
            <a:avLst/>
          </a:prstGeom>
        </p:spPr>
      </p:pic>
    </p:spTree>
    <p:extLst>
      <p:ext uri="{BB962C8B-B14F-4D97-AF65-F5344CB8AC3E}">
        <p14:creationId xmlns:p14="http://schemas.microsoft.com/office/powerpoint/2010/main" val="3072471967"/>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Divider (with page contents)">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076" algn="dec"/>
              </a:tabLst>
              <a:defRPr/>
            </a:lvl1pPr>
            <a:lvl2pPr marL="173034" indent="-173034">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a:t>Click to edit Master text styles</a:t>
            </a:r>
          </a:p>
          <a:p>
            <a:pPr marL="0" marR="0" lvl="1"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a:t>Second level</a:t>
            </a:r>
          </a:p>
          <a:p>
            <a:pPr marL="0" marR="0" lvl="2"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a:t>Third level</a:t>
            </a:r>
          </a:p>
          <a:p>
            <a:pPr marL="0" marR="0" lvl="3"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a:t>Fourth level</a:t>
            </a:r>
          </a:p>
          <a:p>
            <a:pPr marL="0" marR="0" lvl="4"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a:t>Fifth level</a:t>
            </a:r>
            <a:endParaRPr lang="en-US" dirty="0"/>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076"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1100"/>
              </a:spcBef>
              <a:spcAft>
                <a:spcPts val="0"/>
              </a:spcAft>
              <a:buClrTx/>
              <a:buSzTx/>
              <a:buFont typeface="Arial"/>
              <a:buNone/>
              <a:tabLst>
                <a:tab pos="4023260" algn="r"/>
              </a:tabLst>
              <a:defRPr/>
            </a:pPr>
            <a:r>
              <a:rPr lang="en-US"/>
              <a:t>Click to edit Master text styles</a:t>
            </a:r>
          </a:p>
          <a:p>
            <a:pPr marL="0" marR="0" lvl="1" indent="0" algn="l" defTabSz="457189" rtl="0" eaLnBrk="1" fontAlgn="auto" latinLnBrk="0" hangingPunct="1">
              <a:lnSpc>
                <a:spcPct val="100000"/>
              </a:lnSpc>
              <a:spcBef>
                <a:spcPts val="1100"/>
              </a:spcBef>
              <a:spcAft>
                <a:spcPts val="0"/>
              </a:spcAft>
              <a:buClrTx/>
              <a:buSzTx/>
              <a:buFont typeface="Arial"/>
              <a:buNone/>
              <a:tabLst>
                <a:tab pos="4023260" algn="r"/>
              </a:tabLst>
              <a:defRPr/>
            </a:pPr>
            <a:r>
              <a:rPr lang="en-US"/>
              <a:t>Second level</a:t>
            </a:r>
          </a:p>
          <a:p>
            <a:pPr marL="0" marR="0" lvl="2" indent="0" algn="l" defTabSz="457189" rtl="0" eaLnBrk="1" fontAlgn="auto" latinLnBrk="0" hangingPunct="1">
              <a:lnSpc>
                <a:spcPct val="100000"/>
              </a:lnSpc>
              <a:spcBef>
                <a:spcPts val="1100"/>
              </a:spcBef>
              <a:spcAft>
                <a:spcPts val="0"/>
              </a:spcAft>
              <a:buClrTx/>
              <a:buSzTx/>
              <a:buFont typeface="Arial"/>
              <a:buNone/>
              <a:tabLst>
                <a:tab pos="4023260" algn="r"/>
              </a:tabLst>
              <a:defRPr/>
            </a:pPr>
            <a:r>
              <a:rPr lang="en-US"/>
              <a:t>Third level</a:t>
            </a:r>
          </a:p>
          <a:p>
            <a:pPr marL="0" marR="0" lvl="3" indent="0" algn="l" defTabSz="457189" rtl="0" eaLnBrk="1" fontAlgn="auto" latinLnBrk="0" hangingPunct="1">
              <a:lnSpc>
                <a:spcPct val="100000"/>
              </a:lnSpc>
              <a:spcBef>
                <a:spcPts val="1100"/>
              </a:spcBef>
              <a:spcAft>
                <a:spcPts val="0"/>
              </a:spcAft>
              <a:buClrTx/>
              <a:buSzTx/>
              <a:buFont typeface="Arial"/>
              <a:buNone/>
              <a:tabLst>
                <a:tab pos="4023260" algn="r"/>
              </a:tabLst>
              <a:defRPr/>
            </a:pPr>
            <a:r>
              <a:rPr lang="en-US"/>
              <a:t>Fourth level</a:t>
            </a:r>
          </a:p>
          <a:p>
            <a:pPr marL="0" marR="0" lvl="4" indent="0" algn="l" defTabSz="457189" rtl="0" eaLnBrk="1" fontAlgn="auto" latinLnBrk="0" hangingPunct="1">
              <a:lnSpc>
                <a:spcPct val="100000"/>
              </a:lnSpc>
              <a:spcBef>
                <a:spcPts val="1100"/>
              </a:spcBef>
              <a:spcAft>
                <a:spcPts val="0"/>
              </a:spcAft>
              <a:buClrTx/>
              <a:buSzTx/>
              <a:buFont typeface="Arial"/>
              <a:buNone/>
              <a:tabLst>
                <a:tab pos="4023260" algn="r"/>
              </a:tabLst>
              <a:defRPr/>
            </a:pPr>
            <a:r>
              <a:rPr lang="en-US"/>
              <a:t>Fifth level</a:t>
            </a:r>
            <a:endParaRPr lang="en-US" dirty="0"/>
          </a:p>
        </p:txBody>
      </p:sp>
      <p:sp>
        <p:nvSpPr>
          <p:cNvPr id="4" name="Footer Placeholder 3"/>
          <p:cNvSpPr>
            <a:spLocks noGrp="1"/>
          </p:cNvSpPr>
          <p:nvPr>
            <p:ph type="ftr" sz="quarter" idx="14"/>
          </p:nvPr>
        </p:nvSpPr>
        <p:spPr/>
        <p:txBody>
          <a:bodyPr/>
          <a:lstStyle/>
          <a:p>
            <a:r>
              <a:rPr lang="en-US"/>
              <a:t>DOC ID / Month XX, 2018 / © 2018 IBM Corporation</a:t>
            </a:r>
            <a:endParaRPr lang="en-US" dirty="0"/>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42525" y="4690872"/>
            <a:ext cx="694527" cy="338328"/>
          </a:xfrm>
          <a:prstGeom prst="rect">
            <a:avLst/>
          </a:prstGeom>
        </p:spPr>
      </p:pic>
    </p:spTree>
    <p:extLst>
      <p:ext uri="{BB962C8B-B14F-4D97-AF65-F5344CB8AC3E}">
        <p14:creationId xmlns:p14="http://schemas.microsoft.com/office/powerpoint/2010/main" val="4032929502"/>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p:cSld name="quot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9"/>
            <a:ext cx="5187462" cy="4520805"/>
          </a:xfrm>
        </p:spPr>
        <p:txBody>
          <a:bodyPr/>
          <a:lstStyle>
            <a:lvl1pPr marL="117472" indent="-117472">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DOC ID / Month XX, 2018 / © 2018 IBM Corporation</a:t>
            </a:r>
            <a:endParaRPr lang="en-US" dirty="0"/>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42525" y="4690872"/>
            <a:ext cx="694527" cy="338328"/>
          </a:xfrm>
          <a:prstGeom prst="rect">
            <a:avLst/>
          </a:prstGeom>
        </p:spPr>
      </p:pic>
    </p:spTree>
    <p:extLst>
      <p:ext uri="{BB962C8B-B14F-4D97-AF65-F5344CB8AC3E}">
        <p14:creationId xmlns:p14="http://schemas.microsoft.com/office/powerpoint/2010/main" val="2436575315"/>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p:cSld name="title, text (two columns)">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8" name="Text Placeholder 7"/>
          <p:cNvSpPr>
            <a:spLocks noGrp="1"/>
          </p:cNvSpPr>
          <p:nvPr>
            <p:ph type="body" sz="quarter" idx="12"/>
          </p:nvPr>
        </p:nvSpPr>
        <p:spPr>
          <a:xfrm>
            <a:off x="228600" y="1124713"/>
            <a:ext cx="4114800" cy="3585845"/>
          </a:xfrm>
        </p:spPr>
        <p:txBody>
          <a:bodyPr/>
          <a:lstStyle>
            <a:lvl1pPr>
              <a:spcBef>
                <a:spcPts val="0"/>
              </a:spcBef>
              <a:defRPr sz="1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4800600" y="1124713"/>
            <a:ext cx="4114800" cy="3585845"/>
          </a:xfrm>
        </p:spPr>
        <p:txBody>
          <a:bodyPr/>
          <a:lstStyle>
            <a:lvl1pPr>
              <a:spcBef>
                <a:spcPts val="0"/>
              </a:spcBef>
              <a:defRPr sz="1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4"/>
          </p:nvPr>
        </p:nvSpPr>
        <p:spPr/>
        <p:txBody>
          <a:bodyPr/>
          <a:lstStyle/>
          <a:p>
            <a:r>
              <a:rPr lang="en-US"/>
              <a:t>DOC ID / Month XX, 2018 / © 2018 IBM Corporation</a:t>
            </a:r>
            <a:endParaRPr lang="en-US" dirty="0"/>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42525" y="4690872"/>
            <a:ext cx="694527" cy="338328"/>
          </a:xfrm>
          <a:prstGeom prst="rect">
            <a:avLst/>
          </a:prstGeom>
        </p:spPr>
      </p:pic>
    </p:spTree>
    <p:extLst>
      <p:ext uri="{BB962C8B-B14F-4D97-AF65-F5344CB8AC3E}">
        <p14:creationId xmlns:p14="http://schemas.microsoft.com/office/powerpoint/2010/main" val="3164179734"/>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latin typeface="+mn-lt"/>
              </a:defRPr>
            </a:lvl1pPr>
          </a:lstStyle>
          <a:p>
            <a:fld id="{3FD999D4-B456-9943-89B7-30D56181CE18}" type="slidenum">
              <a:rPr lang="en-US" smtClean="0"/>
              <a:pPr/>
              <a:t>‹#›</a:t>
            </a:fld>
            <a:endParaRPr lang="en-US"/>
          </a:p>
        </p:txBody>
      </p:sp>
      <p:sp>
        <p:nvSpPr>
          <p:cNvPr id="6" name="Content Placeholder 5"/>
          <p:cNvSpPr>
            <a:spLocks noGrp="1"/>
          </p:cNvSpPr>
          <p:nvPr>
            <p:ph sz="quarter" idx="12"/>
          </p:nvPr>
        </p:nvSpPr>
        <p:spPr>
          <a:xfrm>
            <a:off x="228600" y="995519"/>
            <a:ext cx="4114800" cy="3687607"/>
          </a:xfrm>
        </p:spPr>
        <p:txBody>
          <a:bodyPr/>
          <a:lstStyle>
            <a:lvl1pPr>
              <a:defRPr sz="2400"/>
            </a:lvl1pPr>
          </a:lstStyle>
          <a:p>
            <a:pPr lvl="0"/>
            <a:r>
              <a:rPr lang="en-US"/>
              <a:t>Click to edit Master text styles</a:t>
            </a:r>
          </a:p>
        </p:txBody>
      </p:sp>
      <p:sp>
        <p:nvSpPr>
          <p:cNvPr id="8" name="Content Placeholder 7"/>
          <p:cNvSpPr>
            <a:spLocks noGrp="1"/>
          </p:cNvSpPr>
          <p:nvPr>
            <p:ph sz="quarter" idx="13"/>
          </p:nvPr>
        </p:nvSpPr>
        <p:spPr>
          <a:xfrm>
            <a:off x="4800600" y="1116649"/>
            <a:ext cx="4114800" cy="3566477"/>
          </a:xfrm>
        </p:spPr>
        <p:txBody>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Footer Placeholder 8"/>
          <p:cNvSpPr>
            <a:spLocks noGrp="1"/>
          </p:cNvSpPr>
          <p:nvPr>
            <p:ph type="ftr" sz="quarter" idx="14"/>
          </p:nvPr>
        </p:nvSpPr>
        <p:spPr/>
        <p:txBody>
          <a:bodyPr/>
          <a:lstStyle/>
          <a:p>
            <a:r>
              <a:rPr lang="en-US"/>
              <a:t>DOC ID / Month XX, 2018 / © 2018 IBM Corporation</a:t>
            </a:r>
            <a:endParaRPr lang="en-US" dirty="0"/>
          </a:p>
        </p:txBody>
      </p:sp>
      <p:pic>
        <p:nvPicPr>
          <p:cNvPr id="10" name="Picture 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42525" y="4690872"/>
            <a:ext cx="694527" cy="338328"/>
          </a:xfrm>
          <a:prstGeom prst="rect">
            <a:avLst/>
          </a:prstGeom>
        </p:spPr>
      </p:pic>
    </p:spTree>
    <p:extLst>
      <p:ext uri="{BB962C8B-B14F-4D97-AF65-F5344CB8AC3E}">
        <p14:creationId xmlns:p14="http://schemas.microsoft.com/office/powerpoint/2010/main" val="2809219368"/>
      </p:ext>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p:cSld name="section, title, text (four columns)">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4800600" y="1093470"/>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0"/>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70"/>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70"/>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7"/>
          </p:nvPr>
        </p:nvSpPr>
        <p:spPr/>
        <p:txBody>
          <a:bodyPr/>
          <a:lstStyle/>
          <a:p>
            <a:r>
              <a:rPr lang="en-US"/>
              <a:t>DOC ID / Month XX, 2018 / © 2018 IBM Corporation</a:t>
            </a:r>
            <a:endParaRPr lang="en-US" dirty="0"/>
          </a:p>
        </p:txBody>
      </p:sp>
      <p:pic>
        <p:nvPicPr>
          <p:cNvPr id="13" name="Picture 1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42525" y="4690872"/>
            <a:ext cx="694527" cy="338328"/>
          </a:xfrm>
          <a:prstGeom prst="rect">
            <a:avLst/>
          </a:prstGeom>
        </p:spPr>
      </p:pic>
    </p:spTree>
    <p:extLst>
      <p:ext uri="{BB962C8B-B14F-4D97-AF65-F5344CB8AC3E}">
        <p14:creationId xmlns:p14="http://schemas.microsoft.com/office/powerpoint/2010/main" val="1867259441"/>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section, title, text, half-image">
    <p:bg>
      <p:bgPr>
        <a:solidFill>
          <a:schemeClr val="bg2"/>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411480"/>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7" name="Text Placeholder 6"/>
          <p:cNvSpPr>
            <a:spLocks noGrp="1"/>
          </p:cNvSpPr>
          <p:nvPr>
            <p:ph type="body" sz="quarter" idx="14"/>
          </p:nvPr>
        </p:nvSpPr>
        <p:spPr>
          <a:xfrm>
            <a:off x="228600" y="1097281"/>
            <a:ext cx="4114800" cy="358584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6"/>
          </p:nvPr>
        </p:nvSpPr>
        <p:spPr/>
        <p:txBody>
          <a:bodyPr/>
          <a:lstStyle/>
          <a:p>
            <a:r>
              <a:rPr lang="en-US"/>
              <a:t>DOC ID / Month XX, 2018 / © 2018 IBM Corporation</a:t>
            </a:r>
            <a:endParaRPr lang="en-US" dirty="0"/>
          </a:p>
        </p:txBody>
      </p:sp>
      <p:pic>
        <p:nvPicPr>
          <p:cNvPr id="10" name="Picture 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42525" y="4690872"/>
            <a:ext cx="694527" cy="338328"/>
          </a:xfrm>
          <a:prstGeom prst="rect">
            <a:avLst/>
          </a:prstGeom>
        </p:spPr>
      </p:pic>
    </p:spTree>
    <p:extLst>
      <p:ext uri="{BB962C8B-B14F-4D97-AF65-F5344CB8AC3E}">
        <p14:creationId xmlns:p14="http://schemas.microsoft.com/office/powerpoint/2010/main" val="31773794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4320270"/>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10777140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9" name="Content Placeholder 5"/>
          <p:cNvSpPr>
            <a:spLocks noGrp="1"/>
          </p:cNvSpPr>
          <p:nvPr>
            <p:ph sz="quarter" idx="17"/>
          </p:nvPr>
        </p:nvSpPr>
        <p:spPr>
          <a:xfrm>
            <a:off x="4572000" y="2570162"/>
            <a:ext cx="2286000" cy="2573338"/>
          </a:xfrm>
          <a:solidFill>
            <a:schemeClr val="accent2"/>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0" name="Content Placeholder 10"/>
          <p:cNvSpPr>
            <a:spLocks noGrp="1"/>
          </p:cNvSpPr>
          <p:nvPr>
            <p:ph sz="quarter" idx="18"/>
          </p:nvPr>
        </p:nvSpPr>
        <p:spPr>
          <a:xfrm>
            <a:off x="6858000" y="2570162"/>
            <a:ext cx="2286000" cy="2573338"/>
          </a:xfrm>
          <a:solidFill>
            <a:schemeClr val="accent2"/>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2" name="Content Placeholder 13"/>
          <p:cNvSpPr>
            <a:spLocks noGrp="1"/>
          </p:cNvSpPr>
          <p:nvPr>
            <p:ph sz="quarter" idx="19"/>
          </p:nvPr>
        </p:nvSpPr>
        <p:spPr>
          <a:xfrm>
            <a:off x="2286001" y="2570162"/>
            <a:ext cx="2286000" cy="2573337"/>
          </a:xfrm>
          <a:solidFill>
            <a:schemeClr val="accent2"/>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3" name="Content Placeholder 6"/>
          <p:cNvSpPr>
            <a:spLocks noGrp="1"/>
          </p:cNvSpPr>
          <p:nvPr>
            <p:ph sz="quarter" idx="20"/>
          </p:nvPr>
        </p:nvSpPr>
        <p:spPr>
          <a:xfrm>
            <a:off x="0" y="2570162"/>
            <a:ext cx="2286000" cy="2573337"/>
          </a:xfrm>
          <a:solidFill>
            <a:schemeClr val="accent2"/>
          </a:solidFill>
        </p:spPr>
        <p:txBody>
          <a:bodyPr lIns="219456" tIns="201168" rIns="228600" bIns="228600"/>
          <a:lstStyle>
            <a:lvl1pPr>
              <a:defRPr>
                <a:solidFill>
                  <a:schemeClr val="tx1"/>
                </a:solidFill>
              </a:defRPr>
            </a:lvl1pPr>
          </a:lstStyle>
          <a:p>
            <a:pPr lvl="0"/>
            <a:r>
              <a:rPr lang="en-US"/>
              <a:t>Click to edit Master text styles</a:t>
            </a:r>
          </a:p>
        </p:txBody>
      </p:sp>
      <p:sp>
        <p:nvSpPr>
          <p:cNvPr id="2" name="Title 1"/>
          <p:cNvSpPr>
            <a:spLocks noGrp="1"/>
          </p:cNvSpPr>
          <p:nvPr>
            <p:ph type="title"/>
          </p:nvPr>
        </p:nvSpPr>
        <p:spPr>
          <a:xfrm>
            <a:off x="0" y="-1"/>
            <a:ext cx="9144000" cy="2569463"/>
          </a:xfrm>
          <a:solidFill>
            <a:schemeClr val="bg1"/>
          </a:solidFill>
        </p:spPr>
        <p:txBody>
          <a:bodyPr lIns="182880" tIns="137160" rIns="228600" bIns="228600"/>
          <a:lstStyle>
            <a:lvl1pPr>
              <a:lnSpc>
                <a:spcPts val="5400"/>
              </a:lnSpc>
              <a:defRPr sz="4800"/>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a:t>Group Name / DOC ID / Month XX, 2018 / © 2018 IBM Corporation</a:t>
            </a:r>
            <a:endParaRPr lang="en-US" dirty="0"/>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grpSp>
        <p:nvGrpSpPr>
          <p:cNvPr id="11" name="Group 10">
            <a:extLst>
              <a:ext uri="{FF2B5EF4-FFF2-40B4-BE49-F238E27FC236}">
                <a16:creationId xmlns:a16="http://schemas.microsoft.com/office/drawing/2014/main" id="{9FBC05E3-BFBC-1042-908B-8935A5D68AAE}"/>
              </a:ext>
            </a:extLst>
          </p:cNvPr>
          <p:cNvGrpSpPr/>
          <p:nvPr userDrawn="1"/>
        </p:nvGrpSpPr>
        <p:grpSpPr>
          <a:xfrm>
            <a:off x="4589092" y="2780522"/>
            <a:ext cx="2260362" cy="1715278"/>
            <a:chOff x="4572000" y="242596"/>
            <a:chExt cx="2260362" cy="4253204"/>
          </a:xfrm>
        </p:grpSpPr>
        <p:cxnSp>
          <p:nvCxnSpPr>
            <p:cNvPr id="14" name="Straight Connector 13">
              <a:extLst>
                <a:ext uri="{FF2B5EF4-FFF2-40B4-BE49-F238E27FC236}">
                  <a16:creationId xmlns:a16="http://schemas.microsoft.com/office/drawing/2014/main" id="{7C410B0C-22E6-104D-A9BD-979C9F181A02}"/>
                </a:ext>
              </a:extLst>
            </p:cNvPr>
            <p:cNvCxnSpPr>
              <a:cxnSpLocks/>
            </p:cNvCxnSpPr>
            <p:nvPr/>
          </p:nvCxnSpPr>
          <p:spPr bwMode="auto">
            <a:xfrm>
              <a:off x="4572000" y="242596"/>
              <a:ext cx="0" cy="4253204"/>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BA626806-2181-514D-959F-CA9B19E77D8E}"/>
                </a:ext>
              </a:extLst>
            </p:cNvPr>
            <p:cNvCxnSpPr>
              <a:cxnSpLocks/>
            </p:cNvCxnSpPr>
            <p:nvPr/>
          </p:nvCxnSpPr>
          <p:spPr bwMode="auto">
            <a:xfrm>
              <a:off x="6832362" y="242596"/>
              <a:ext cx="0" cy="4253204"/>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cxnSp>
        <p:nvCxnSpPr>
          <p:cNvPr id="16" name="Straight Connector 15">
            <a:extLst>
              <a:ext uri="{FF2B5EF4-FFF2-40B4-BE49-F238E27FC236}">
                <a16:creationId xmlns:a16="http://schemas.microsoft.com/office/drawing/2014/main" id="{665B14B5-A411-9F4C-8DC1-E71FB09456B7}"/>
              </a:ext>
            </a:extLst>
          </p:cNvPr>
          <p:cNvCxnSpPr>
            <a:cxnSpLocks/>
          </p:cNvCxnSpPr>
          <p:nvPr userDrawn="1"/>
        </p:nvCxnSpPr>
        <p:spPr bwMode="auto">
          <a:xfrm>
            <a:off x="2303091" y="2780522"/>
            <a:ext cx="0" cy="1715278"/>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790754234"/>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p:cSld name="title, image">
    <p:bg>
      <p:bgPr>
        <a:solidFill>
          <a:schemeClr val="bg2"/>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9"/>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6"/>
          </p:nvPr>
        </p:nvSpPr>
        <p:spPr/>
        <p:txBody>
          <a:bodyPr/>
          <a:lstStyle/>
          <a:p>
            <a:r>
              <a:rPr lang="en-US"/>
              <a:t>DOC ID / Month XX, 2018 / © 2018 IBM Corporation</a:t>
            </a:r>
            <a:endParaRPr lang="en-US" dirty="0"/>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42525" y="4690872"/>
            <a:ext cx="694527" cy="338328"/>
          </a:xfrm>
          <a:prstGeom prst="rect">
            <a:avLst/>
          </a:prstGeom>
        </p:spPr>
      </p:pic>
    </p:spTree>
    <p:extLst>
      <p:ext uri="{BB962C8B-B14F-4D97-AF65-F5344CB8AC3E}">
        <p14:creationId xmlns:p14="http://schemas.microsoft.com/office/powerpoint/2010/main" val="2976220004"/>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p:cSld name="title, half-blank area">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9"/>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DOC ID / Month XX, 2018 / © 2018 IBM Corporation</a:t>
            </a:r>
            <a:endParaRPr lang="en-US" dirty="0"/>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42525" y="4690872"/>
            <a:ext cx="694527" cy="338328"/>
          </a:xfrm>
          <a:prstGeom prst="rect">
            <a:avLst/>
          </a:prstGeom>
        </p:spPr>
      </p:pic>
    </p:spTree>
    <p:extLst>
      <p:ext uri="{BB962C8B-B14F-4D97-AF65-F5344CB8AC3E}">
        <p14:creationId xmlns:p14="http://schemas.microsoft.com/office/powerpoint/2010/main" val="842951835"/>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p:cSld name="title, blank">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DOC ID / Month XX, 2018 / © 2018 IBM Corporation</a:t>
            </a:r>
            <a:endParaRPr lang="en-US" dirty="0"/>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42525" y="4690872"/>
            <a:ext cx="694527" cy="338328"/>
          </a:xfrm>
          <a:prstGeom prst="rect">
            <a:avLst/>
          </a:prstGeom>
        </p:spPr>
      </p:pic>
    </p:spTree>
    <p:extLst>
      <p:ext uri="{BB962C8B-B14F-4D97-AF65-F5344CB8AC3E}">
        <p14:creationId xmlns:p14="http://schemas.microsoft.com/office/powerpoint/2010/main" val="4064041012"/>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p:cSld name="insight, text, boxes">
    <p:bg>
      <p:bgPr>
        <a:solidFill>
          <a:schemeClr val="bg2"/>
        </a:solidFill>
        <a:effectLst/>
      </p:bgPr>
    </p:bg>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pPr/>
              <a:t>‹#›</a:t>
            </a:fld>
            <a:endParaRPr lang="en-US"/>
          </a:p>
        </p:txBody>
      </p:sp>
      <p:sp>
        <p:nvSpPr>
          <p:cNvPr id="12" name="Text Placeholder 11"/>
          <p:cNvSpPr>
            <a:spLocks noGrp="1"/>
          </p:cNvSpPr>
          <p:nvPr>
            <p:ph type="body" sz="quarter" idx="13"/>
          </p:nvPr>
        </p:nvSpPr>
        <p:spPr>
          <a:xfrm>
            <a:off x="228600" y="182881"/>
            <a:ext cx="4114800" cy="300037"/>
          </a:xfrm>
        </p:spPr>
        <p:txBody>
          <a:bodyPr/>
          <a:lstStyle>
            <a:lvl1pPr>
              <a:defRPr sz="1600"/>
            </a:lvl1pPr>
          </a:lstStyle>
          <a:p>
            <a:pPr lvl="0"/>
            <a:r>
              <a:rPr lang="en-US"/>
              <a:t>Click to edit Master text styles</a:t>
            </a:r>
          </a:p>
        </p:txBody>
      </p:sp>
      <p:sp>
        <p:nvSpPr>
          <p:cNvPr id="7" name="Text Placeholder 6"/>
          <p:cNvSpPr>
            <a:spLocks noGrp="1"/>
          </p:cNvSpPr>
          <p:nvPr>
            <p:ph type="body" sz="quarter" idx="14"/>
          </p:nvPr>
        </p:nvSpPr>
        <p:spPr>
          <a:xfrm>
            <a:off x="228600" y="1097281"/>
            <a:ext cx="4114800" cy="3488731"/>
          </a:xfrm>
        </p:spPr>
        <p:txBody>
          <a:bodyPr/>
          <a:lstStyle>
            <a:lvl1pPr>
              <a:defRPr sz="16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3">
              <a:lumMod val="75000"/>
            </a:schemeClr>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2" name="Footer Placeholder 1"/>
          <p:cNvSpPr>
            <a:spLocks noGrp="1"/>
          </p:cNvSpPr>
          <p:nvPr>
            <p:ph type="ftr" sz="quarter" idx="18"/>
          </p:nvPr>
        </p:nvSpPr>
        <p:spPr/>
        <p:txBody>
          <a:bodyPr/>
          <a:lstStyle/>
          <a:p>
            <a:r>
              <a:rPr lang="en-US"/>
              <a:t>DOC ID / Month XX, 2018 / © 2018 IBM Corporation</a:t>
            </a:r>
            <a:endParaRPr lang="en-US" dirty="0"/>
          </a:p>
        </p:txBody>
      </p:sp>
      <p:pic>
        <p:nvPicPr>
          <p:cNvPr id="11" name="Picture 1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42525" y="4690872"/>
            <a:ext cx="694527" cy="338328"/>
          </a:xfrm>
          <a:prstGeom prst="rect">
            <a:avLst/>
          </a:prstGeom>
        </p:spPr>
      </p:pic>
    </p:spTree>
    <p:extLst>
      <p:ext uri="{BB962C8B-B14F-4D97-AF65-F5344CB8AC3E}">
        <p14:creationId xmlns:p14="http://schemas.microsoft.com/office/powerpoint/2010/main" val="2239768611"/>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title (black box) over image(s)">
    <p:bg>
      <p:bgPr>
        <a:solidFill>
          <a:schemeClr val="bg2"/>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itle 5"/>
          <p:cNvSpPr>
            <a:spLocks noGrp="1"/>
          </p:cNvSpPr>
          <p:nvPr>
            <p:ph type="title"/>
          </p:nvPr>
        </p:nvSpPr>
        <p:spPr>
          <a:xfrm>
            <a:off x="0"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
        <p:nvSpPr>
          <p:cNvPr id="2" name="Footer Placeholder 1"/>
          <p:cNvSpPr>
            <a:spLocks noGrp="1"/>
          </p:cNvSpPr>
          <p:nvPr>
            <p:ph type="ftr" sz="quarter" idx="11"/>
          </p:nvPr>
        </p:nvSpPr>
        <p:spPr/>
        <p:txBody>
          <a:bodyPr/>
          <a:lstStyle/>
          <a:p>
            <a:r>
              <a:rPr lang="en-US"/>
              <a:t>DOC ID / Month XX, 2018 / © 2018 IBM Corporation</a:t>
            </a:r>
            <a:endParaRPr lang="en-US" dirty="0"/>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42525" y="4690872"/>
            <a:ext cx="694527" cy="338328"/>
          </a:xfrm>
          <a:prstGeom prst="rect">
            <a:avLst/>
          </a:prstGeom>
        </p:spPr>
      </p:pic>
      <p:sp>
        <p:nvSpPr>
          <p:cNvPr id="8" name="Content Placeholder 7"/>
          <p:cNvSpPr>
            <a:spLocks noGrp="1"/>
          </p:cNvSpPr>
          <p:nvPr>
            <p:ph sz="quarter" idx="12"/>
          </p:nvPr>
        </p:nvSpPr>
        <p:spPr>
          <a:xfrm>
            <a:off x="774500" y="1515509"/>
            <a:ext cx="7594997" cy="30861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87868366"/>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text (black box) over image(s)">
    <p:bg>
      <p:bgPr>
        <a:solidFill>
          <a:schemeClr val="bg2"/>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21"/>
          </p:nvPr>
        </p:nvSpPr>
        <p:spPr>
          <a:xfrm>
            <a:off x="0" y="0"/>
            <a:ext cx="9144000" cy="5143500"/>
          </a:xfrm>
        </p:spPr>
        <p:txBody>
          <a:bodyPr/>
          <a:lstStyle/>
          <a:p>
            <a:endParaRPr lang="en-US"/>
          </a:p>
        </p:txBody>
      </p:sp>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2" name="Footer Placeholder 1"/>
          <p:cNvSpPr>
            <a:spLocks noGrp="1"/>
          </p:cNvSpPr>
          <p:nvPr>
            <p:ph type="ftr" sz="quarter" idx="20"/>
          </p:nvPr>
        </p:nvSpPr>
        <p:spPr>
          <a:xfrm>
            <a:off x="2514600" y="4826480"/>
            <a:ext cx="4178453" cy="137160"/>
          </a:xfrm>
        </p:spPr>
        <p:txBody>
          <a:bodyPr/>
          <a:lstStyle/>
          <a:p>
            <a:r>
              <a:rPr lang="en-US"/>
              <a:t>DOC ID / Month XX, 2018 / © 2018 IBM Corporation</a:t>
            </a:r>
            <a:endParaRPr lang="en-US" dirty="0"/>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38251" y="4692270"/>
            <a:ext cx="700669" cy="341320"/>
          </a:xfrm>
          <a:prstGeom prst="rect">
            <a:avLst/>
          </a:prstGeom>
        </p:spPr>
      </p:pic>
    </p:spTree>
    <p:extLst>
      <p:ext uri="{BB962C8B-B14F-4D97-AF65-F5344CB8AC3E}">
        <p14:creationId xmlns:p14="http://schemas.microsoft.com/office/powerpoint/2010/main" val="2461937725"/>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1_text (black box) over image(s)">
    <p:bg>
      <p:bgPr>
        <a:solidFill>
          <a:schemeClr val="bg2"/>
        </a:solidFill>
        <a:effectLst/>
      </p:bgPr>
    </p:bg>
    <p:spTree>
      <p:nvGrpSpPr>
        <p:cNvPr id="1" name=""/>
        <p:cNvGrpSpPr/>
        <p:nvPr/>
      </p:nvGrpSpPr>
      <p:grpSpPr>
        <a:xfrm>
          <a:off x="0" y="0"/>
          <a:ext cx="0" cy="0"/>
          <a:chOff x="0" y="0"/>
          <a:chExt cx="0" cy="0"/>
        </a:xfrm>
      </p:grpSpPr>
      <p:sp>
        <p:nvSpPr>
          <p:cNvPr id="8" name="Picture Placeholder 8"/>
          <p:cNvSpPr>
            <a:spLocks noGrp="1"/>
          </p:cNvSpPr>
          <p:nvPr>
            <p:ph type="pic" sz="quarter" idx="21"/>
          </p:nvPr>
        </p:nvSpPr>
        <p:spPr>
          <a:xfrm>
            <a:off x="0" y="0"/>
            <a:ext cx="9144000" cy="5143500"/>
          </a:xfrm>
        </p:spPr>
        <p:txBody>
          <a:bodyPr/>
          <a:lstStyle/>
          <a:p>
            <a:endParaRPr lang="en-US"/>
          </a:p>
        </p:txBody>
      </p:sp>
      <p:sp>
        <p:nvSpPr>
          <p:cNvPr id="7" name="Content Placeholder 6"/>
          <p:cNvSpPr>
            <a:spLocks noGrp="1"/>
          </p:cNvSpPr>
          <p:nvPr>
            <p:ph sz="quarter" idx="19"/>
          </p:nvPr>
        </p:nvSpPr>
        <p:spPr>
          <a:xfrm>
            <a:off x="685800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pPr/>
              <a:t>‹#›</a:t>
            </a:fld>
            <a:endParaRPr lang="en-US"/>
          </a:p>
        </p:txBody>
      </p:sp>
      <p:sp>
        <p:nvSpPr>
          <p:cNvPr id="2" name="Footer Placeholder 1"/>
          <p:cNvSpPr>
            <a:spLocks noGrp="1"/>
          </p:cNvSpPr>
          <p:nvPr>
            <p:ph type="ftr" sz="quarter" idx="20"/>
          </p:nvPr>
        </p:nvSpPr>
        <p:spPr/>
        <p:txBody>
          <a:bodyPr/>
          <a:lstStyle/>
          <a:p>
            <a:r>
              <a:rPr lang="en-US"/>
              <a:t>DOC ID / Month XX, 2018 / © 2018 IBM Corporation</a:t>
            </a:r>
            <a:endParaRPr lang="en-US" dirty="0"/>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42525" y="4690872"/>
            <a:ext cx="694527" cy="338328"/>
          </a:xfrm>
          <a:prstGeom prst="rect">
            <a:avLst/>
          </a:prstGeom>
        </p:spPr>
      </p:pic>
    </p:spTree>
    <p:extLst>
      <p:ext uri="{BB962C8B-B14F-4D97-AF65-F5344CB8AC3E}">
        <p14:creationId xmlns:p14="http://schemas.microsoft.com/office/powerpoint/2010/main" val="1722503587"/>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p:cSld name="graph">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228600" y="1097281"/>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3"/>
          </p:nvPr>
        </p:nvSpPr>
        <p:spPr/>
        <p:txBody>
          <a:bodyPr/>
          <a:lstStyle/>
          <a:p>
            <a:r>
              <a:rPr lang="en-US"/>
              <a:t>DOC ID / Month XX, 2018 / © 2018 IBM Corporation</a:t>
            </a:r>
            <a:endParaRPr lang="en-US" dirty="0"/>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42525" y="4690872"/>
            <a:ext cx="694527" cy="338328"/>
          </a:xfrm>
          <a:prstGeom prst="rect">
            <a:avLst/>
          </a:prstGeom>
        </p:spPr>
      </p:pic>
    </p:spTree>
    <p:extLst>
      <p:ext uri="{BB962C8B-B14F-4D97-AF65-F5344CB8AC3E}">
        <p14:creationId xmlns:p14="http://schemas.microsoft.com/office/powerpoint/2010/main" val="1369982318"/>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p:cSld name="table">
    <p:bg>
      <p:bgPr>
        <a:solidFill>
          <a:schemeClr val="bg2"/>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228600" y="192025"/>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6"/>
            <a:ext cx="6400800" cy="4597400"/>
          </a:xfrm>
        </p:spPr>
        <p:txBody>
          <a:bodyPr/>
          <a:lstStyle/>
          <a:p>
            <a:r>
              <a:rPr lang="en-US"/>
              <a:t>Click icon to add table</a:t>
            </a:r>
          </a:p>
        </p:txBody>
      </p:sp>
      <p:sp>
        <p:nvSpPr>
          <p:cNvPr id="2" name="Footer Placeholder 1"/>
          <p:cNvSpPr>
            <a:spLocks noGrp="1"/>
          </p:cNvSpPr>
          <p:nvPr>
            <p:ph type="ftr" sz="quarter" idx="14"/>
          </p:nvPr>
        </p:nvSpPr>
        <p:spPr/>
        <p:txBody>
          <a:bodyPr/>
          <a:lstStyle/>
          <a:p>
            <a:r>
              <a:rPr lang="en-US"/>
              <a:t>DOC ID / Month XX, 2018 / © 2018 IBM Corporation</a:t>
            </a:r>
            <a:endParaRPr lang="en-US" dirty="0"/>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42525" y="4690872"/>
            <a:ext cx="694527" cy="338328"/>
          </a:xfrm>
          <a:prstGeom prst="rect">
            <a:avLst/>
          </a:prstGeom>
        </p:spPr>
      </p:pic>
    </p:spTree>
    <p:extLst>
      <p:ext uri="{BB962C8B-B14F-4D97-AF65-F5344CB8AC3E}">
        <p14:creationId xmlns:p14="http://schemas.microsoft.com/office/powerpoint/2010/main" val="2266935572"/>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blank (with footer)">
    <p:bg>
      <p:bgPr>
        <a:solidFill>
          <a:schemeClr val="bg2"/>
        </a:solidFill>
        <a:effectLst/>
      </p:bgPr>
    </p:bg>
    <p:spTree>
      <p:nvGrpSpPr>
        <p:cNvPr id="1" name=""/>
        <p:cNvGrpSpPr/>
        <p:nvPr/>
      </p:nvGrpSpPr>
      <p:grpSpPr>
        <a:xfrm>
          <a:off x="0" y="0"/>
          <a:ext cx="0" cy="0"/>
          <a:chOff x="0" y="0"/>
          <a:chExt cx="0" cy="0"/>
        </a:xfrm>
      </p:grpSpPr>
      <p:sp>
        <p:nvSpPr>
          <p:cNvPr id="6" name="Picture Placeholder 5"/>
          <p:cNvSpPr>
            <a:spLocks noGrp="1"/>
          </p:cNvSpPr>
          <p:nvPr>
            <p:ph type="pic" sz="quarter" idx="12"/>
          </p:nvPr>
        </p:nvSpPr>
        <p:spPr>
          <a:xfrm>
            <a:off x="950976" y="337931"/>
            <a:ext cx="7297530" cy="4104861"/>
          </a:xfrm>
        </p:spPr>
        <p:txBody>
          <a:bodyPr/>
          <a:lstStyle/>
          <a:p>
            <a:endParaRPr lang="en-US"/>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2" name="Footer Placeholder 1"/>
          <p:cNvSpPr>
            <a:spLocks noGrp="1"/>
          </p:cNvSpPr>
          <p:nvPr>
            <p:ph type="ftr" sz="quarter" idx="11"/>
          </p:nvPr>
        </p:nvSpPr>
        <p:spPr/>
        <p:txBody>
          <a:bodyPr/>
          <a:lstStyle/>
          <a:p>
            <a:r>
              <a:rPr lang="en-US"/>
              <a:t>DOC ID / Month XX, 2018 / © 2018 IBM Corporation</a:t>
            </a:r>
            <a:endParaRPr lang="en-US" dirty="0"/>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42525" y="4690872"/>
            <a:ext cx="694527" cy="338328"/>
          </a:xfrm>
          <a:prstGeom prst="rect">
            <a:avLst/>
          </a:prstGeom>
        </p:spPr>
      </p:pic>
    </p:spTree>
    <p:extLst>
      <p:ext uri="{BB962C8B-B14F-4D97-AF65-F5344CB8AC3E}">
        <p14:creationId xmlns:p14="http://schemas.microsoft.com/office/powerpoint/2010/main" val="296265467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white box) over image(s)">
    <p:spTree>
      <p:nvGrpSpPr>
        <p:cNvPr id="1" name=""/>
        <p:cNvGrpSpPr/>
        <p:nvPr/>
      </p:nvGrpSpPr>
      <p:grpSpPr>
        <a:xfrm>
          <a:off x="0" y="0"/>
          <a:ext cx="0" cy="0"/>
          <a:chOff x="0" y="0"/>
          <a:chExt cx="0" cy="0"/>
        </a:xfrm>
      </p:grpSpPr>
      <p:sp>
        <p:nvSpPr>
          <p:cNvPr id="6" name="Picture Placeholder 5"/>
          <p:cNvSpPr>
            <a:spLocks noGrp="1"/>
          </p:cNvSpPr>
          <p:nvPr>
            <p:ph type="pic" sz="quarter" idx="12"/>
          </p:nvPr>
        </p:nvSpPr>
        <p:spPr>
          <a:xfrm>
            <a:off x="0" y="1289050"/>
            <a:ext cx="9144000" cy="3854450"/>
          </a:xfrm>
        </p:spPr>
        <p:txBody>
          <a:bodyPr lIns="91440" tIns="91440" rIns="91440" bIns="91440"/>
          <a:lstStyle/>
          <a:p>
            <a:r>
              <a:rPr lang="en-US"/>
              <a:t>Click icon to add picture</a:t>
            </a:r>
            <a:endParaRPr lang="en-US" dirty="0"/>
          </a:p>
        </p:txBody>
      </p:sp>
      <p:sp>
        <p:nvSpPr>
          <p:cNvPr id="2" name="Title 1"/>
          <p:cNvSpPr>
            <a:spLocks noGrp="1"/>
          </p:cNvSpPr>
          <p:nvPr>
            <p:ph type="title"/>
          </p:nvPr>
        </p:nvSpPr>
        <p:spPr>
          <a:xfrm>
            <a:off x="0" y="0"/>
            <a:ext cx="9144000" cy="1289050"/>
          </a:xfrm>
          <a:solidFill>
            <a:schemeClr val="bg1"/>
          </a:solidFill>
        </p:spPr>
        <p:txBody>
          <a:bodyPr lIns="210312" tIns="173736" rIns="228600" bIns="228600"/>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03873669"/>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076" algn="dec"/>
              </a:tabLst>
              <a:defRPr sz="1100"/>
            </a:lvl1pPr>
            <a:lvl2pPr marL="173034" indent="-173034">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a:t>Click to edit Master text styles</a:t>
            </a:r>
          </a:p>
        </p:txBody>
      </p:sp>
      <p:sp>
        <p:nvSpPr>
          <p:cNvPr id="4" name="Footer Placeholder 3"/>
          <p:cNvSpPr>
            <a:spLocks noGrp="1"/>
          </p:cNvSpPr>
          <p:nvPr>
            <p:ph type="ftr" sz="quarter" idx="13"/>
          </p:nvPr>
        </p:nvSpPr>
        <p:spPr/>
        <p:txBody>
          <a:bodyPr/>
          <a:lstStyle/>
          <a:p>
            <a:r>
              <a:rPr lang="en-US"/>
              <a:t>DOC ID / Month XX, 2018 / © 2018 IBM Corporation</a:t>
            </a:r>
            <a:endParaRPr lang="en-US" dirty="0"/>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42525" y="4690872"/>
            <a:ext cx="694527" cy="338328"/>
          </a:xfrm>
          <a:prstGeom prst="rect">
            <a:avLst/>
          </a:prstGeom>
        </p:spPr>
      </p:pic>
    </p:spTree>
    <p:extLst>
      <p:ext uri="{BB962C8B-B14F-4D97-AF65-F5344CB8AC3E}">
        <p14:creationId xmlns:p14="http://schemas.microsoft.com/office/powerpoint/2010/main" val="1943807559"/>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p:cSld name="ibm sign-off">
    <p:bg>
      <p:bgPr>
        <a:solidFill>
          <a:schemeClr val="bg2"/>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2" name="Footer Placeholder 1"/>
          <p:cNvSpPr>
            <a:spLocks noGrp="1"/>
          </p:cNvSpPr>
          <p:nvPr>
            <p:ph type="ftr" sz="quarter" idx="11"/>
          </p:nvPr>
        </p:nvSpPr>
        <p:spPr/>
        <p:txBody>
          <a:bodyPr/>
          <a:lstStyle/>
          <a:p>
            <a:r>
              <a:rPr lang="en-US"/>
              <a:t>DOC ID / Month XX, 2018 / © 2018 IBM Corporation</a:t>
            </a:r>
            <a:endParaRPr lang="en-US" dirty="0"/>
          </a:p>
        </p:txBody>
      </p:sp>
      <p:pic>
        <p:nvPicPr>
          <p:cNvPr id="5" name="Picture 4" descr="ibm_gry.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922775" y="2187701"/>
            <a:ext cx="1303020" cy="528291"/>
          </a:xfrm>
          <a:prstGeom prst="rect">
            <a:avLst/>
          </a:prstGeom>
        </p:spPr>
      </p:pic>
      <p:pic>
        <p:nvPicPr>
          <p:cNvPr id="7" name="Picture 6"/>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42525" y="4690872"/>
            <a:ext cx="694527" cy="338328"/>
          </a:xfrm>
          <a:prstGeom prst="rect">
            <a:avLst/>
          </a:prstGeom>
        </p:spPr>
      </p:pic>
    </p:spTree>
    <p:extLst>
      <p:ext uri="{BB962C8B-B14F-4D97-AF65-F5344CB8AC3E}">
        <p14:creationId xmlns:p14="http://schemas.microsoft.com/office/powerpoint/2010/main" val="2071329801"/>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title" preserve="1">
  <p:cSld name="Section divider">
    <p:spTree>
      <p:nvGrpSpPr>
        <p:cNvPr id="1" name=""/>
        <p:cNvGrpSpPr/>
        <p:nvPr/>
      </p:nvGrpSpPr>
      <p:grpSpPr>
        <a:xfrm>
          <a:off x="0" y="0"/>
          <a:ext cx="0" cy="0"/>
          <a:chOff x="0" y="0"/>
          <a:chExt cx="0" cy="0"/>
        </a:xfrm>
      </p:grpSpPr>
      <p:sp>
        <p:nvSpPr>
          <p:cNvPr id="2" name="Title 1"/>
          <p:cNvSpPr>
            <a:spLocks noGrp="1"/>
          </p:cNvSpPr>
          <p:nvPr>
            <p:ph type="ctrTitle"/>
          </p:nvPr>
        </p:nvSpPr>
        <p:spPr>
          <a:xfrm>
            <a:off x="1" y="17411"/>
            <a:ext cx="4695713" cy="1773289"/>
          </a:xfrm>
        </p:spPr>
        <p:txBody>
          <a:bodyPr anchor="b"/>
          <a:lstStyle>
            <a:lvl1pPr marL="171450" algn="l">
              <a:defRPr sz="4500"/>
            </a:lvl1pPr>
          </a:lstStyle>
          <a:p>
            <a:r>
              <a:rPr lang="en-US" dirty="0"/>
              <a:t>Click to edit Master title style</a:t>
            </a:r>
          </a:p>
        </p:txBody>
      </p:sp>
      <p:sp>
        <p:nvSpPr>
          <p:cNvPr id="3" name="Subtitle 2"/>
          <p:cNvSpPr>
            <a:spLocks noGrp="1"/>
          </p:cNvSpPr>
          <p:nvPr>
            <p:ph type="subTitle" idx="1"/>
          </p:nvPr>
        </p:nvSpPr>
        <p:spPr>
          <a:xfrm>
            <a:off x="1" y="1871830"/>
            <a:ext cx="4695713" cy="1229747"/>
          </a:xfrm>
        </p:spPr>
        <p:txBody>
          <a:bodyPr/>
          <a:lstStyle>
            <a:lvl1pPr marL="171450" indent="0" algn="l">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Master subtitle style</a:t>
            </a:r>
          </a:p>
        </p:txBody>
      </p:sp>
      <p:sp>
        <p:nvSpPr>
          <p:cNvPr id="6" name="Slide Number Placeholder 5"/>
          <p:cNvSpPr>
            <a:spLocks noGrp="1"/>
          </p:cNvSpPr>
          <p:nvPr>
            <p:ph type="sldNum" sz="quarter" idx="12"/>
          </p:nvPr>
        </p:nvSpPr>
        <p:spPr/>
        <p:txBody>
          <a:bodyPr/>
          <a:lstStyle/>
          <a:p>
            <a:fld id="{F53CFF89-25B9-F548-8F7C-CBACCD28F3CA}" type="slidenum">
              <a:rPr lang="en-US" smtClean="0"/>
              <a:t>‹#›</a:t>
            </a:fld>
            <a:endParaRPr lang="en-US"/>
          </a:p>
        </p:txBody>
      </p:sp>
      <p:sp>
        <p:nvSpPr>
          <p:cNvPr id="7" name="Footer Placeholder 1"/>
          <p:cNvSpPr>
            <a:spLocks noGrp="1"/>
          </p:cNvSpPr>
          <p:nvPr>
            <p:ph type="ftr" sz="quarter" idx="11"/>
          </p:nvPr>
        </p:nvSpPr>
        <p:spPr>
          <a:xfrm>
            <a:off x="1113520" y="4826480"/>
            <a:ext cx="5579533" cy="137160"/>
          </a:xfrm>
        </p:spPr>
        <p:txBody>
          <a:bodyPr/>
          <a:lstStyle/>
          <a:p>
            <a:r>
              <a:rPr lang="en-US"/>
              <a:t>DOC ID / Month XX, 2018 / © 2018 IBM Corporation</a:t>
            </a:r>
            <a:endParaRPr lang="en-US" dirty="0"/>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025046" y="1531416"/>
            <a:ext cx="3336548" cy="1625346"/>
          </a:xfrm>
          <a:prstGeom prst="rect">
            <a:avLst/>
          </a:prstGeom>
        </p:spPr>
      </p:pic>
    </p:spTree>
    <p:extLst>
      <p:ext uri="{BB962C8B-B14F-4D97-AF65-F5344CB8AC3E}">
        <p14:creationId xmlns:p14="http://schemas.microsoft.com/office/powerpoint/2010/main" val="1766830944"/>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p:cSld name="1_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8"/>
          <p:cNvSpPr>
            <a:spLocks noGrp="1"/>
          </p:cNvSpPr>
          <p:nvPr>
            <p:ph type="ftr" sz="quarter" idx="3"/>
          </p:nvPr>
        </p:nvSpPr>
        <p:spPr>
          <a:xfrm>
            <a:off x="1071154" y="4826480"/>
            <a:ext cx="5558246"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DOC ID / </a:t>
            </a:r>
            <a:r>
              <a:rPr lang="de-DE" dirty="0" err="1"/>
              <a:t>Month</a:t>
            </a:r>
            <a:r>
              <a:rPr lang="de-DE" dirty="0"/>
              <a:t> XX, 2018 / © 2018 IBM Corporation</a:t>
            </a:r>
            <a:endParaRPr lang="en-US" dirty="0"/>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42525" y="4690872"/>
            <a:ext cx="694527" cy="338328"/>
          </a:xfrm>
          <a:prstGeom prst="rect">
            <a:avLst/>
          </a:prstGeom>
        </p:spPr>
      </p:pic>
    </p:spTree>
    <p:extLst>
      <p:ext uri="{BB962C8B-B14F-4D97-AF65-F5344CB8AC3E}">
        <p14:creationId xmlns:p14="http://schemas.microsoft.com/office/powerpoint/2010/main" val="3316267013"/>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userDrawn="1">
  <p:cSld name="Text_slide_simple_2">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13" name="Title 9"/>
          <p:cNvSpPr>
            <a:spLocks noGrp="1"/>
          </p:cNvSpPr>
          <p:nvPr>
            <p:ph type="title"/>
          </p:nvPr>
        </p:nvSpPr>
        <p:spPr>
          <a:xfrm>
            <a:off x="679087" y="484710"/>
            <a:ext cx="8270327" cy="429843"/>
          </a:xfrm>
          <a:prstGeom prst="rect">
            <a:avLst/>
          </a:prstGeom>
        </p:spPr>
        <p:txBody>
          <a:bodyPr/>
          <a:lstStyle>
            <a:lvl1pPr>
              <a:defRPr sz="2400" b="0" i="0">
                <a:solidFill>
                  <a:schemeClr val="bg1"/>
                </a:solidFill>
                <a:latin typeface="IBM Plex Sans Regular" charset="0"/>
                <a:ea typeface="IBM Plex Sans Regular" charset="0"/>
                <a:cs typeface="IBM Plex Sans Regular" charset="0"/>
              </a:defRPr>
            </a:lvl1pPr>
          </a:lstStyle>
          <a:p>
            <a:r>
              <a:rPr lang="en-US"/>
              <a:t>Click to edit Master title style</a:t>
            </a:r>
            <a:endParaRPr lang="en-US" dirty="0"/>
          </a:p>
        </p:txBody>
      </p:sp>
      <p:sp>
        <p:nvSpPr>
          <p:cNvPr id="14" name="Content Placeholder 12"/>
          <p:cNvSpPr>
            <a:spLocks noGrp="1"/>
          </p:cNvSpPr>
          <p:nvPr>
            <p:ph sz="quarter" idx="13"/>
          </p:nvPr>
        </p:nvSpPr>
        <p:spPr>
          <a:xfrm>
            <a:off x="679087" y="1142524"/>
            <a:ext cx="8270327" cy="3640931"/>
          </a:xfrm>
          <a:prstGeom prst="rect">
            <a:avLst/>
          </a:prstGeom>
        </p:spPr>
        <p:txBody>
          <a:bodyPr/>
          <a:lstStyle>
            <a:lvl1pPr>
              <a:defRPr sz="1500" b="0" i="0">
                <a:solidFill>
                  <a:schemeClr val="bg1"/>
                </a:solidFill>
                <a:latin typeface="IBM Plex Sans Regular" charset="0"/>
                <a:ea typeface="IBM Plex Sans Regular" charset="0"/>
                <a:cs typeface="IBM Plex Sans Regular" charset="0"/>
              </a:defRPr>
            </a:lvl1pPr>
            <a:lvl2pPr>
              <a:defRPr sz="1350" b="0" i="0">
                <a:solidFill>
                  <a:schemeClr val="bg1"/>
                </a:solidFill>
                <a:latin typeface="IBM Plex Sans Regular" charset="0"/>
                <a:ea typeface="IBM Plex Sans Regular" charset="0"/>
                <a:cs typeface="IBM Plex Sans Regular" charset="0"/>
              </a:defRPr>
            </a:lvl2pPr>
            <a:lvl3pPr>
              <a:defRPr sz="1200" b="0" i="0">
                <a:solidFill>
                  <a:schemeClr val="bg1"/>
                </a:solidFill>
                <a:latin typeface="IBM Plex Sans Regular" charset="0"/>
                <a:ea typeface="IBM Plex Sans Regular" charset="0"/>
                <a:cs typeface="IBM Plex Sans Regular" charset="0"/>
              </a:defRPr>
            </a:lvl3pPr>
            <a:lvl4pPr>
              <a:defRPr sz="1050" b="0" i="0">
                <a:solidFill>
                  <a:schemeClr val="bg1"/>
                </a:solidFill>
                <a:latin typeface="IBM Plex Sans Regular" charset="0"/>
                <a:ea typeface="IBM Plex Sans Regular" charset="0"/>
                <a:cs typeface="IBM Plex Sans Regular" charset="0"/>
              </a:defRPr>
            </a:lvl4pPr>
            <a:lvl5pPr>
              <a:defRPr sz="1050" b="0" i="0">
                <a:solidFill>
                  <a:schemeClr val="bg1"/>
                </a:solidFill>
                <a:latin typeface="IBM Plex Sans Regular" charset="0"/>
                <a:ea typeface="IBM Plex Sans Regular" charset="0"/>
                <a:cs typeface="IBM Plex Sans Regular"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5"/>
          <p:cNvSpPr>
            <a:spLocks noGrp="1"/>
          </p:cNvSpPr>
          <p:nvPr>
            <p:ph type="sldNum" sz="quarter" idx="12"/>
          </p:nvPr>
        </p:nvSpPr>
        <p:spPr>
          <a:xfrm>
            <a:off x="7006590" y="4937760"/>
            <a:ext cx="2057400" cy="205740"/>
          </a:xfrm>
          <a:prstGeom prst="rect">
            <a:avLst/>
          </a:prstGeom>
        </p:spPr>
        <p:txBody>
          <a:bodyPr/>
          <a:lstStyle>
            <a:lvl1pPr algn="r">
              <a:defRPr sz="900" b="0" i="0">
                <a:solidFill>
                  <a:schemeClr val="bg1"/>
                </a:solidFill>
                <a:latin typeface="IBM Plex Sans Regular" charset="0"/>
                <a:ea typeface="IBM Plex Sans Regular" charset="0"/>
                <a:cs typeface="IBM Plex Sans Regular" charset="0"/>
              </a:defRPr>
            </a:lvl1pPr>
          </a:lstStyle>
          <a:p>
            <a:fld id="{FFF8894C-962F-4043-BDE4-6CA2ABEDD0B4}" type="slidenum">
              <a:rPr lang="en-US" smtClean="0"/>
              <a:pPr/>
              <a:t>‹#›</a:t>
            </a:fld>
            <a:endParaRPr lang="en-US" dirty="0"/>
          </a:p>
        </p:txBody>
      </p:sp>
    </p:spTree>
    <p:extLst>
      <p:ext uri="{BB962C8B-B14F-4D97-AF65-F5344CB8AC3E}">
        <p14:creationId xmlns:p14="http://schemas.microsoft.com/office/powerpoint/2010/main" val="2757987492"/>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userDrawn="1">
  <p:cSld name="Content - Title 2 Lines">
    <p:spTree>
      <p:nvGrpSpPr>
        <p:cNvPr id="1" name=""/>
        <p:cNvGrpSpPr/>
        <p:nvPr/>
      </p:nvGrpSpPr>
      <p:grpSpPr>
        <a:xfrm>
          <a:off x="0" y="0"/>
          <a:ext cx="0" cy="0"/>
          <a:chOff x="0" y="0"/>
          <a:chExt cx="0" cy="0"/>
        </a:xfrm>
      </p:grpSpPr>
      <p:sp>
        <p:nvSpPr>
          <p:cNvPr id="10" name="Text Placeholder 15"/>
          <p:cNvSpPr>
            <a:spLocks noGrp="1"/>
          </p:cNvSpPr>
          <p:nvPr>
            <p:ph type="body" sz="quarter" idx="11" hasCustomPrompt="1"/>
          </p:nvPr>
        </p:nvSpPr>
        <p:spPr>
          <a:xfrm>
            <a:off x="202517" y="290926"/>
            <a:ext cx="3770265" cy="703907"/>
          </a:xfrm>
          <a:prstGeom prst="rect">
            <a:avLst/>
          </a:prstGeom>
        </p:spPr>
        <p:txBody>
          <a:bodyPr>
            <a:noAutofit/>
          </a:bodyPr>
          <a:lstStyle>
            <a:lvl1pPr marL="0" indent="0" fontAlgn="t">
              <a:buFontTx/>
              <a:buNone/>
              <a:defRPr sz="1950" baseline="0">
                <a:solidFill>
                  <a:srgbClr val="5498E4"/>
                </a:solidFill>
                <a:latin typeface="Arial" charset="0"/>
              </a:defRPr>
            </a:lvl1pPr>
          </a:lstStyle>
          <a:p>
            <a:r>
              <a:rPr lang="en-US" dirty="0"/>
              <a:t>Two line headline goes here</a:t>
            </a:r>
          </a:p>
        </p:txBody>
      </p:sp>
      <p:sp>
        <p:nvSpPr>
          <p:cNvPr id="6" name="Text Placeholder 5"/>
          <p:cNvSpPr>
            <a:spLocks noGrp="1"/>
          </p:cNvSpPr>
          <p:nvPr>
            <p:ph type="body" sz="quarter" idx="13" hasCustomPrompt="1"/>
          </p:nvPr>
        </p:nvSpPr>
        <p:spPr>
          <a:xfrm>
            <a:off x="200026" y="1151899"/>
            <a:ext cx="8181975" cy="3229769"/>
          </a:xfrm>
          <a:prstGeom prst="rect">
            <a:avLst/>
          </a:prstGeom>
        </p:spPr>
        <p:txBody>
          <a:bodyPr numCol="2" spcCol="822960"/>
          <a:lstStyle>
            <a:lvl1pPr marL="0" marR="0" indent="0" algn="l" defTabSz="685772" rtl="0" eaLnBrk="1" fontAlgn="auto" latinLnBrk="0" hangingPunct="1">
              <a:lnSpc>
                <a:spcPct val="90000"/>
              </a:lnSpc>
              <a:spcBef>
                <a:spcPts val="0"/>
              </a:spcBef>
              <a:spcAft>
                <a:spcPts val="900"/>
              </a:spcAft>
              <a:buClrTx/>
              <a:buSzTx/>
              <a:buFont typeface="Arial"/>
              <a:buNone/>
              <a:tabLst/>
              <a:defRPr lang="en-US" sz="1350" kern="1200" baseline="0">
                <a:effectLst/>
                <a:latin typeface="+mn-lt"/>
              </a:defRPr>
            </a:lvl1pPr>
            <a:lvl2pPr marL="342887" indent="0">
              <a:buNone/>
              <a:defRPr/>
            </a:lvl2pPr>
            <a:lvl3pPr marL="685772" indent="0">
              <a:buNone/>
              <a:defRPr/>
            </a:lvl3pPr>
            <a:lvl4pPr marL="1028659" indent="0">
              <a:buNone/>
              <a:defRPr/>
            </a:lvl4pPr>
            <a:lvl5pPr marL="1371545" indent="0">
              <a:buNone/>
              <a:defRPr/>
            </a:lvl5pPr>
          </a:lstStyle>
          <a:p>
            <a:r>
              <a:rPr lang="en-US" sz="1350" dirty="0">
                <a:effectLst/>
                <a:latin typeface="+mn-lt"/>
                <a:ea typeface="ＭＳ 明朝"/>
                <a:cs typeface="Times New Roman"/>
              </a:rPr>
              <a:t>Copy goes here for two column </a:t>
            </a:r>
            <a:r>
              <a:rPr lang="en-US" sz="1350" dirty="0" err="1">
                <a:effectLst/>
                <a:latin typeface="+mn-lt"/>
                <a:ea typeface="ＭＳ 明朝"/>
                <a:cs typeface="Times New Roman"/>
              </a:rPr>
              <a:t>lorem</a:t>
            </a:r>
            <a:r>
              <a:rPr lang="en-US" sz="1350" dirty="0">
                <a:effectLst/>
                <a:latin typeface="+mn-lt"/>
                <a:ea typeface="ＭＳ 明朝"/>
                <a:cs typeface="Times New Roman"/>
              </a:rPr>
              <a:t> </a:t>
            </a:r>
            <a:r>
              <a:rPr lang="en-US" sz="1350" dirty="0" err="1">
                <a:effectLst/>
                <a:latin typeface="+mn-lt"/>
                <a:ea typeface="ＭＳ 明朝"/>
                <a:cs typeface="Times New Roman"/>
              </a:rPr>
              <a:t>ipsum</a:t>
            </a:r>
            <a:r>
              <a:rPr lang="en-US" sz="1350" dirty="0">
                <a:effectLst/>
                <a:latin typeface="+mn-lt"/>
                <a:ea typeface="ＭＳ 明朝"/>
                <a:cs typeface="Times New Roman"/>
              </a:rPr>
              <a:t> </a:t>
            </a:r>
            <a:r>
              <a:rPr lang="en-US" sz="1350" dirty="0" err="1">
                <a:effectLst/>
                <a:latin typeface="+mn-lt"/>
                <a:ea typeface="ＭＳ 明朝"/>
                <a:cs typeface="Times New Roman"/>
              </a:rPr>
              <a:t>dolar</a:t>
            </a:r>
            <a:r>
              <a:rPr lang="en-US" sz="1350" dirty="0">
                <a:effectLst/>
                <a:latin typeface="+mn-lt"/>
                <a:ea typeface="ＭＳ 明朝"/>
                <a:cs typeface="Times New Roman"/>
              </a:rPr>
              <a:t> sit </a:t>
            </a:r>
            <a:r>
              <a:rPr lang="en-US" sz="1350" dirty="0" err="1">
                <a:effectLst/>
                <a:latin typeface="+mn-lt"/>
                <a:ea typeface="ＭＳ 明朝"/>
                <a:cs typeface="Times New Roman"/>
              </a:rPr>
              <a:t>amet</a:t>
            </a:r>
            <a:r>
              <a:rPr lang="en-US" sz="1350" dirty="0">
                <a:effectLst/>
                <a:latin typeface="+mn-lt"/>
                <a:ea typeface="ＭＳ 明朝"/>
                <a:cs typeface="Times New Roman"/>
              </a:rPr>
              <a:t>, </a:t>
            </a:r>
            <a:r>
              <a:rPr lang="en-US" sz="1350" dirty="0" err="1">
                <a:effectLst/>
                <a:latin typeface="+mn-lt"/>
                <a:ea typeface="ＭＳ 明朝"/>
                <a:cs typeface="Times New Roman"/>
              </a:rPr>
              <a:t>consectetur</a:t>
            </a:r>
            <a:r>
              <a:rPr lang="en-US" sz="1350" dirty="0">
                <a:effectLst/>
                <a:latin typeface="+mn-lt"/>
                <a:ea typeface="ＭＳ 明朝"/>
                <a:cs typeface="Times New Roman"/>
              </a:rPr>
              <a:t> </a:t>
            </a:r>
            <a:r>
              <a:rPr lang="en-US" sz="1350" dirty="0" err="1">
                <a:effectLst/>
                <a:latin typeface="+mn-lt"/>
                <a:ea typeface="ＭＳ 明朝"/>
                <a:cs typeface="Times New Roman"/>
              </a:rPr>
              <a:t>adipiscing</a:t>
            </a:r>
            <a:r>
              <a:rPr lang="en-US" sz="1350" dirty="0">
                <a:effectLst/>
                <a:latin typeface="+mn-lt"/>
                <a:ea typeface="ＭＳ 明朝"/>
                <a:cs typeface="Times New Roman"/>
              </a:rPr>
              <a:t> </a:t>
            </a:r>
            <a:r>
              <a:rPr lang="en-US" sz="1350" dirty="0" err="1">
                <a:effectLst/>
                <a:latin typeface="+mn-lt"/>
                <a:ea typeface="ＭＳ 明朝"/>
                <a:cs typeface="Times New Roman"/>
              </a:rPr>
              <a:t>elit</a:t>
            </a:r>
            <a:r>
              <a:rPr lang="en-US" sz="1350" dirty="0">
                <a:effectLst/>
                <a:latin typeface="+mn-lt"/>
                <a:ea typeface="ＭＳ 明朝"/>
                <a:cs typeface="Times New Roman"/>
              </a:rPr>
              <a:t>. </a:t>
            </a:r>
            <a:r>
              <a:rPr lang="en-US" sz="1350" dirty="0" err="1">
                <a:effectLst/>
                <a:latin typeface="+mn-lt"/>
                <a:ea typeface="ＭＳ 明朝"/>
                <a:cs typeface="Times New Roman"/>
              </a:rPr>
              <a:t>Donec</a:t>
            </a:r>
            <a:r>
              <a:rPr lang="en-US" sz="1350" dirty="0">
                <a:effectLst/>
                <a:latin typeface="+mn-lt"/>
                <a:ea typeface="ＭＳ 明朝"/>
                <a:cs typeface="Times New Roman"/>
              </a:rPr>
              <a:t> </a:t>
            </a:r>
            <a:r>
              <a:rPr lang="en-US" sz="1350" dirty="0" err="1">
                <a:effectLst/>
                <a:latin typeface="+mn-lt"/>
                <a:ea typeface="ＭＳ 明朝"/>
                <a:cs typeface="Times New Roman"/>
              </a:rPr>
              <a:t>vehicula</a:t>
            </a:r>
            <a:r>
              <a:rPr lang="en-US" sz="1350" dirty="0">
                <a:effectLst/>
                <a:latin typeface="+mn-lt"/>
                <a:ea typeface="ＭＳ 明朝"/>
                <a:cs typeface="Times New Roman"/>
              </a:rPr>
              <a:t> </a:t>
            </a:r>
            <a:r>
              <a:rPr lang="en-US" sz="1350" dirty="0" err="1">
                <a:effectLst/>
                <a:latin typeface="+mn-lt"/>
                <a:ea typeface="ＭＳ 明朝"/>
                <a:cs typeface="Times New Roman"/>
              </a:rPr>
              <a:t>lorem</a:t>
            </a:r>
            <a:r>
              <a:rPr lang="en-US" sz="1350" dirty="0">
                <a:effectLst/>
                <a:latin typeface="+mn-lt"/>
                <a:ea typeface="ＭＳ 明朝"/>
                <a:cs typeface="Times New Roman"/>
              </a:rPr>
              <a:t> </a:t>
            </a:r>
            <a:r>
              <a:rPr lang="en-US" sz="1350" dirty="0" err="1">
                <a:effectLst/>
                <a:latin typeface="+mn-lt"/>
                <a:ea typeface="ＭＳ 明朝"/>
                <a:cs typeface="Times New Roman"/>
              </a:rPr>
              <a:t>enim</a:t>
            </a:r>
            <a:r>
              <a:rPr lang="en-US" sz="1350" dirty="0">
                <a:effectLst/>
                <a:latin typeface="+mn-lt"/>
                <a:ea typeface="ＭＳ 明朝"/>
                <a:cs typeface="Times New Roman"/>
              </a:rPr>
              <a:t>, </a:t>
            </a:r>
            <a:r>
              <a:rPr lang="en-US" sz="1350" dirty="0" err="1">
                <a:effectLst/>
                <a:latin typeface="+mn-lt"/>
                <a:ea typeface="ＭＳ 明朝"/>
                <a:cs typeface="Times New Roman"/>
              </a:rPr>
              <a:t>quis</a:t>
            </a:r>
            <a:r>
              <a:rPr lang="en-US" sz="1350" dirty="0">
                <a:effectLst/>
                <a:latin typeface="+mn-lt"/>
                <a:ea typeface="ＭＳ 明朝"/>
                <a:cs typeface="Times New Roman"/>
              </a:rPr>
              <a:t> </a:t>
            </a:r>
            <a:r>
              <a:rPr lang="en-US" sz="1350" dirty="0" err="1">
                <a:effectLst/>
                <a:latin typeface="+mn-lt"/>
                <a:ea typeface="ＭＳ 明朝"/>
                <a:cs typeface="Times New Roman"/>
              </a:rPr>
              <a:t>convallis</a:t>
            </a:r>
            <a:r>
              <a:rPr lang="en-US" sz="1350" dirty="0">
                <a:effectLst/>
                <a:latin typeface="+mn-lt"/>
                <a:ea typeface="ＭＳ 明朝"/>
                <a:cs typeface="Times New Roman"/>
              </a:rPr>
              <a:t> lacus </a:t>
            </a:r>
            <a:r>
              <a:rPr lang="en-US" sz="1350" dirty="0" err="1">
                <a:effectLst/>
                <a:latin typeface="+mn-lt"/>
                <a:ea typeface="ＭＳ 明朝"/>
                <a:cs typeface="Times New Roman"/>
              </a:rPr>
              <a:t>sodales</a:t>
            </a:r>
            <a:r>
              <a:rPr lang="en-US" sz="1350" dirty="0">
                <a:effectLst/>
                <a:latin typeface="+mn-lt"/>
                <a:ea typeface="ＭＳ 明朝"/>
                <a:cs typeface="Times New Roman"/>
              </a:rPr>
              <a:t> in.</a:t>
            </a:r>
            <a:endParaRPr lang="en-US" sz="900" dirty="0">
              <a:effectLst/>
              <a:latin typeface="Cambria"/>
              <a:ea typeface="ＭＳ 明朝"/>
              <a:cs typeface="Times New Roman"/>
            </a:endParaRPr>
          </a:p>
          <a:p>
            <a:r>
              <a:rPr lang="en-US" sz="1350" dirty="0">
                <a:effectLst/>
                <a:latin typeface="+mn-lt"/>
                <a:ea typeface="ＭＳ 明朝"/>
                <a:cs typeface="Times New Roman"/>
              </a:rPr>
              <a:t>In </a:t>
            </a:r>
            <a:r>
              <a:rPr lang="en-US" sz="1350" dirty="0" err="1">
                <a:effectLst/>
                <a:latin typeface="+mn-lt"/>
                <a:ea typeface="ＭＳ 明朝"/>
                <a:cs typeface="Times New Roman"/>
              </a:rPr>
              <a:t>ut</a:t>
            </a:r>
            <a:r>
              <a:rPr lang="en-US" sz="1350" dirty="0">
                <a:effectLst/>
                <a:latin typeface="+mn-lt"/>
                <a:ea typeface="ＭＳ 明朝"/>
                <a:cs typeface="Times New Roman"/>
              </a:rPr>
              <a:t> </a:t>
            </a:r>
            <a:r>
              <a:rPr lang="en-US" sz="1350" dirty="0" err="1">
                <a:effectLst/>
                <a:latin typeface="+mn-lt"/>
                <a:ea typeface="ＭＳ 明朝"/>
                <a:cs typeface="Times New Roman"/>
              </a:rPr>
              <a:t>lobortis</a:t>
            </a:r>
            <a:r>
              <a:rPr lang="en-US" sz="1350" dirty="0">
                <a:effectLst/>
                <a:latin typeface="+mn-lt"/>
                <a:ea typeface="ＭＳ 明朝"/>
                <a:cs typeface="Times New Roman"/>
              </a:rPr>
              <a:t> </a:t>
            </a:r>
            <a:r>
              <a:rPr lang="en-US" sz="1350" dirty="0" err="1">
                <a:effectLst/>
                <a:latin typeface="+mn-lt"/>
                <a:ea typeface="ＭＳ 明朝"/>
                <a:cs typeface="Times New Roman"/>
              </a:rPr>
              <a:t>neque</a:t>
            </a:r>
            <a:r>
              <a:rPr lang="en-US" sz="1350" dirty="0">
                <a:effectLst/>
                <a:latin typeface="+mn-lt"/>
                <a:ea typeface="ＭＳ 明朝"/>
                <a:cs typeface="Times New Roman"/>
              </a:rPr>
              <a:t>, </a:t>
            </a:r>
            <a:r>
              <a:rPr lang="en-US" sz="1350" dirty="0" err="1">
                <a:effectLst/>
                <a:latin typeface="+mn-lt"/>
                <a:ea typeface="ＭＳ 明朝"/>
                <a:cs typeface="Times New Roman"/>
              </a:rPr>
              <a:t>quis</a:t>
            </a:r>
            <a:r>
              <a:rPr lang="en-US" sz="1350" dirty="0">
                <a:effectLst/>
                <a:latin typeface="+mn-lt"/>
                <a:ea typeface="ＭＳ 明朝"/>
                <a:cs typeface="Times New Roman"/>
              </a:rPr>
              <a:t> </a:t>
            </a:r>
            <a:r>
              <a:rPr lang="en-US" sz="1350" dirty="0" err="1">
                <a:effectLst/>
                <a:latin typeface="+mn-lt"/>
                <a:ea typeface="ＭＳ 明朝"/>
                <a:cs typeface="Times New Roman"/>
              </a:rPr>
              <a:t>lobortis</a:t>
            </a:r>
            <a:r>
              <a:rPr lang="en-US" sz="1350" dirty="0">
                <a:effectLst/>
                <a:latin typeface="+mn-lt"/>
                <a:ea typeface="ＭＳ 明朝"/>
                <a:cs typeface="Times New Roman"/>
              </a:rPr>
              <a:t> </a:t>
            </a:r>
            <a:r>
              <a:rPr lang="en-US" sz="1350" dirty="0" err="1">
                <a:effectLst/>
                <a:latin typeface="+mn-lt"/>
                <a:ea typeface="ＭＳ 明朝"/>
                <a:cs typeface="Times New Roman"/>
              </a:rPr>
              <a:t>velit</a:t>
            </a:r>
            <a:r>
              <a:rPr lang="en-US" sz="1350" dirty="0">
                <a:effectLst/>
                <a:latin typeface="+mn-lt"/>
                <a:ea typeface="ＭＳ 明朝"/>
                <a:cs typeface="Times New Roman"/>
              </a:rPr>
              <a:t>. </a:t>
            </a:r>
            <a:r>
              <a:rPr lang="en-US" sz="1350" dirty="0" err="1">
                <a:effectLst/>
                <a:latin typeface="+mn-lt"/>
                <a:ea typeface="ＭＳ 明朝"/>
                <a:cs typeface="Times New Roman"/>
              </a:rPr>
              <a:t>Praesent</a:t>
            </a:r>
            <a:r>
              <a:rPr lang="en-US" sz="1350" dirty="0">
                <a:effectLst/>
                <a:latin typeface="+mn-lt"/>
                <a:ea typeface="ＭＳ 明朝"/>
                <a:cs typeface="Times New Roman"/>
              </a:rPr>
              <a:t> non </a:t>
            </a:r>
            <a:r>
              <a:rPr lang="en-US" sz="1350" dirty="0" err="1">
                <a:effectLst/>
                <a:latin typeface="+mn-lt"/>
                <a:ea typeface="ＭＳ 明朝"/>
                <a:cs typeface="Times New Roman"/>
              </a:rPr>
              <a:t>feugiat</a:t>
            </a:r>
            <a:r>
              <a:rPr lang="en-US" sz="1350" dirty="0">
                <a:effectLst/>
                <a:latin typeface="+mn-lt"/>
                <a:ea typeface="ＭＳ 明朝"/>
                <a:cs typeface="Times New Roman"/>
              </a:rPr>
              <a:t> </a:t>
            </a:r>
            <a:r>
              <a:rPr lang="en-US" sz="1350" dirty="0" err="1">
                <a:effectLst/>
                <a:latin typeface="+mn-lt"/>
                <a:ea typeface="ＭＳ 明朝"/>
                <a:cs typeface="Times New Roman"/>
              </a:rPr>
              <a:t>sapien</a:t>
            </a:r>
            <a:r>
              <a:rPr lang="en-US" sz="1350" dirty="0">
                <a:effectLst/>
                <a:latin typeface="+mn-lt"/>
                <a:ea typeface="ＭＳ 明朝"/>
                <a:cs typeface="Times New Roman"/>
              </a:rPr>
              <a:t>, </a:t>
            </a:r>
            <a:r>
              <a:rPr lang="en-US" sz="1350" dirty="0" err="1">
                <a:effectLst/>
                <a:latin typeface="+mn-lt"/>
                <a:ea typeface="ＭＳ 明朝"/>
                <a:cs typeface="Times New Roman"/>
              </a:rPr>
              <a:t>sed</a:t>
            </a:r>
            <a:r>
              <a:rPr lang="en-US" sz="1350" dirty="0">
                <a:effectLst/>
                <a:latin typeface="+mn-lt"/>
                <a:ea typeface="ＭＳ 明朝"/>
                <a:cs typeface="Times New Roman"/>
              </a:rPr>
              <a:t> </a:t>
            </a:r>
            <a:r>
              <a:rPr lang="en-US" sz="1350" dirty="0" err="1">
                <a:effectLst/>
                <a:latin typeface="+mn-lt"/>
                <a:ea typeface="ＭＳ 明朝"/>
                <a:cs typeface="Times New Roman"/>
              </a:rPr>
              <a:t>rhoncus</a:t>
            </a:r>
            <a:r>
              <a:rPr lang="en-US" sz="1350" dirty="0">
                <a:effectLst/>
                <a:latin typeface="+mn-lt"/>
                <a:ea typeface="ＭＳ 明朝"/>
                <a:cs typeface="Times New Roman"/>
              </a:rPr>
              <a:t>.</a:t>
            </a:r>
            <a:endParaRPr lang="en-US" sz="900" dirty="0">
              <a:effectLst/>
              <a:latin typeface="Cambria"/>
              <a:ea typeface="ＭＳ 明朝"/>
              <a:cs typeface="Times New Roman"/>
            </a:endParaRPr>
          </a:p>
          <a:p>
            <a:r>
              <a:rPr lang="en-US" sz="1350" dirty="0" err="1">
                <a:effectLst/>
                <a:latin typeface="+mn-lt"/>
                <a:ea typeface="ＭＳ 明朝"/>
                <a:cs typeface="Times New Roman"/>
              </a:rPr>
              <a:t>Ut</a:t>
            </a:r>
            <a:r>
              <a:rPr lang="en-US" sz="1350" dirty="0">
                <a:effectLst/>
                <a:latin typeface="+mn-lt"/>
                <a:ea typeface="ＭＳ 明朝"/>
                <a:cs typeface="Times New Roman"/>
              </a:rPr>
              <a:t> </a:t>
            </a:r>
            <a:r>
              <a:rPr lang="en-US" sz="1350" dirty="0" err="1">
                <a:effectLst/>
                <a:latin typeface="+mn-lt"/>
                <a:ea typeface="ＭＳ 明朝"/>
                <a:cs typeface="Times New Roman"/>
              </a:rPr>
              <a:t>wisi</a:t>
            </a:r>
            <a:r>
              <a:rPr lang="en-US" sz="1350" dirty="0">
                <a:effectLst/>
                <a:latin typeface="+mn-lt"/>
                <a:ea typeface="ＭＳ 明朝"/>
                <a:cs typeface="Times New Roman"/>
              </a:rPr>
              <a:t> </a:t>
            </a:r>
            <a:r>
              <a:rPr lang="en-US" sz="1350" dirty="0" err="1">
                <a:effectLst/>
                <a:latin typeface="+mn-lt"/>
                <a:ea typeface="ＭＳ 明朝"/>
                <a:cs typeface="Times New Roman"/>
              </a:rPr>
              <a:t>enim</a:t>
            </a:r>
            <a:r>
              <a:rPr lang="en-US" sz="1350" dirty="0">
                <a:effectLst/>
                <a:latin typeface="+mn-lt"/>
                <a:ea typeface="ＭＳ 明朝"/>
                <a:cs typeface="Times New Roman"/>
              </a:rPr>
              <a:t> ad minim </a:t>
            </a:r>
            <a:r>
              <a:rPr lang="en-US" sz="1350" dirty="0" err="1">
                <a:effectLst/>
                <a:latin typeface="+mn-lt"/>
                <a:ea typeface="ＭＳ 明朝"/>
                <a:cs typeface="Times New Roman"/>
              </a:rPr>
              <a:t>veniam</a:t>
            </a:r>
            <a:r>
              <a:rPr lang="en-US" sz="1350" dirty="0">
                <a:effectLst/>
                <a:latin typeface="+mn-lt"/>
                <a:ea typeface="ＭＳ 明朝"/>
                <a:cs typeface="Times New Roman"/>
              </a:rPr>
              <a:t>, </a:t>
            </a:r>
            <a:r>
              <a:rPr lang="en-US" sz="1350" dirty="0" err="1">
                <a:effectLst/>
                <a:latin typeface="+mn-lt"/>
                <a:ea typeface="ＭＳ 明朝"/>
                <a:cs typeface="Times New Roman"/>
              </a:rPr>
              <a:t>quis</a:t>
            </a:r>
            <a:r>
              <a:rPr lang="en-US" sz="1350" dirty="0">
                <a:effectLst/>
                <a:latin typeface="+mn-lt"/>
                <a:ea typeface="ＭＳ 明朝"/>
                <a:cs typeface="Times New Roman"/>
              </a:rPr>
              <a:t> </a:t>
            </a:r>
            <a:r>
              <a:rPr lang="en-US" sz="1350" dirty="0" err="1">
                <a:effectLst/>
                <a:latin typeface="+mn-lt"/>
                <a:ea typeface="ＭＳ 明朝"/>
                <a:cs typeface="Times New Roman"/>
              </a:rPr>
              <a:t>nostrud</a:t>
            </a:r>
            <a:r>
              <a:rPr lang="en-US" sz="1350" dirty="0">
                <a:effectLst/>
                <a:latin typeface="+mn-lt"/>
                <a:ea typeface="ＭＳ 明朝"/>
                <a:cs typeface="Times New Roman"/>
              </a:rPr>
              <a:t> </a:t>
            </a:r>
            <a:r>
              <a:rPr lang="en-US" sz="1350" dirty="0" err="1">
                <a:effectLst/>
                <a:latin typeface="+mn-lt"/>
                <a:ea typeface="ＭＳ 明朝"/>
                <a:cs typeface="Times New Roman"/>
              </a:rPr>
              <a:t>exerci</a:t>
            </a:r>
            <a:r>
              <a:rPr lang="en-US" sz="1350" dirty="0">
                <a:effectLst/>
                <a:latin typeface="+mn-lt"/>
                <a:ea typeface="ＭＳ 明朝"/>
                <a:cs typeface="Times New Roman"/>
              </a:rPr>
              <a:t> </a:t>
            </a:r>
            <a:r>
              <a:rPr lang="en-US" sz="1350" dirty="0" err="1">
                <a:effectLst/>
                <a:latin typeface="+mn-lt"/>
                <a:ea typeface="ＭＳ 明朝"/>
                <a:cs typeface="Times New Roman"/>
              </a:rPr>
              <a:t>tation</a:t>
            </a:r>
            <a:r>
              <a:rPr lang="en-US" sz="1350" dirty="0">
                <a:effectLst/>
                <a:latin typeface="+mn-lt"/>
                <a:ea typeface="ＭＳ 明朝"/>
                <a:cs typeface="Times New Roman"/>
              </a:rPr>
              <a:t> </a:t>
            </a:r>
            <a:r>
              <a:rPr lang="en-US" sz="1350" dirty="0" err="1">
                <a:effectLst/>
                <a:latin typeface="+mn-lt"/>
                <a:ea typeface="ＭＳ 明朝"/>
                <a:cs typeface="Times New Roman"/>
              </a:rPr>
              <a:t>ullamcorper</a:t>
            </a:r>
            <a:r>
              <a:rPr lang="en-US" sz="1350" dirty="0">
                <a:effectLst/>
                <a:latin typeface="+mn-lt"/>
                <a:ea typeface="ＭＳ 明朝"/>
                <a:cs typeface="Times New Roman"/>
              </a:rPr>
              <a:t> </a:t>
            </a:r>
            <a:r>
              <a:rPr lang="en-US" sz="1350" dirty="0" err="1">
                <a:effectLst/>
                <a:latin typeface="+mn-lt"/>
                <a:ea typeface="ＭＳ 明朝"/>
                <a:cs typeface="Times New Roman"/>
              </a:rPr>
              <a:t>suscipit</a:t>
            </a:r>
            <a:r>
              <a:rPr lang="en-US" sz="1350" dirty="0">
                <a:effectLst/>
                <a:latin typeface="+mn-lt"/>
                <a:ea typeface="ＭＳ 明朝"/>
                <a:cs typeface="Times New Roman"/>
              </a:rPr>
              <a:t> </a:t>
            </a:r>
            <a:r>
              <a:rPr lang="en-US" sz="1350" dirty="0" err="1">
                <a:effectLst/>
                <a:latin typeface="+mn-lt"/>
                <a:ea typeface="ＭＳ 明朝"/>
                <a:cs typeface="Times New Roman"/>
              </a:rPr>
              <a:t>lobortis</a:t>
            </a:r>
            <a:r>
              <a:rPr lang="en-US" sz="1350" dirty="0">
                <a:effectLst/>
                <a:latin typeface="+mn-lt"/>
                <a:ea typeface="ＭＳ 明朝"/>
                <a:cs typeface="Times New Roman"/>
              </a:rPr>
              <a:t> </a:t>
            </a:r>
            <a:r>
              <a:rPr lang="en-US" sz="1350" dirty="0" err="1">
                <a:effectLst/>
                <a:latin typeface="+mn-lt"/>
                <a:ea typeface="ＭＳ 明朝"/>
                <a:cs typeface="Times New Roman"/>
              </a:rPr>
              <a:t>nisl</a:t>
            </a:r>
            <a:r>
              <a:rPr lang="en-US" sz="1350" dirty="0">
                <a:effectLst/>
                <a:latin typeface="+mn-lt"/>
                <a:ea typeface="ＭＳ 明朝"/>
                <a:cs typeface="Times New Roman"/>
              </a:rPr>
              <a:t> </a:t>
            </a:r>
            <a:r>
              <a:rPr lang="en-US" sz="1350" dirty="0" err="1">
                <a:effectLst/>
                <a:latin typeface="+mn-lt"/>
                <a:ea typeface="ＭＳ 明朝"/>
                <a:cs typeface="Times New Roman"/>
              </a:rPr>
              <a:t>ut</a:t>
            </a:r>
            <a:r>
              <a:rPr lang="en-US" sz="1350" dirty="0">
                <a:effectLst/>
                <a:latin typeface="+mn-lt"/>
                <a:ea typeface="ＭＳ 明朝"/>
                <a:cs typeface="Times New Roman"/>
              </a:rPr>
              <a:t> </a:t>
            </a:r>
            <a:r>
              <a:rPr lang="en-US" sz="1350" dirty="0" err="1">
                <a:effectLst/>
                <a:latin typeface="+mn-lt"/>
                <a:ea typeface="ＭＳ 明朝"/>
                <a:cs typeface="Times New Roman"/>
              </a:rPr>
              <a:t>aliquip</a:t>
            </a:r>
            <a:r>
              <a:rPr lang="en-US" sz="1350" dirty="0">
                <a:effectLst/>
                <a:latin typeface="+mn-lt"/>
                <a:ea typeface="ＭＳ 明朝"/>
                <a:cs typeface="Times New Roman"/>
              </a:rPr>
              <a:t> ex </a:t>
            </a:r>
            <a:r>
              <a:rPr lang="en-US" sz="1350" dirty="0" err="1">
                <a:effectLst/>
                <a:latin typeface="+mn-lt"/>
                <a:ea typeface="ＭＳ 明朝"/>
                <a:cs typeface="Times New Roman"/>
              </a:rPr>
              <a:t>ea</a:t>
            </a:r>
            <a:r>
              <a:rPr lang="en-US" sz="1350" dirty="0">
                <a:effectLst/>
                <a:latin typeface="+mn-lt"/>
                <a:ea typeface="ＭＳ 明朝"/>
                <a:cs typeface="Times New Roman"/>
              </a:rPr>
              <a:t> </a:t>
            </a:r>
            <a:r>
              <a:rPr lang="en-US" sz="1350" dirty="0" err="1">
                <a:effectLst/>
                <a:latin typeface="+mn-lt"/>
                <a:ea typeface="ＭＳ 明朝"/>
                <a:cs typeface="Times New Roman"/>
              </a:rPr>
              <a:t>commodo</a:t>
            </a:r>
            <a:r>
              <a:rPr lang="en-US" sz="1350" dirty="0">
                <a:effectLst/>
                <a:latin typeface="+mn-lt"/>
                <a:ea typeface="ＭＳ 明朝"/>
                <a:cs typeface="Times New Roman"/>
              </a:rPr>
              <a:t> </a:t>
            </a:r>
            <a:r>
              <a:rPr lang="en-US" sz="1350" dirty="0" err="1">
                <a:effectLst/>
                <a:latin typeface="+mn-lt"/>
                <a:ea typeface="ＭＳ 明朝"/>
                <a:cs typeface="Times New Roman"/>
              </a:rPr>
              <a:t>consequat</a:t>
            </a:r>
            <a:r>
              <a:rPr lang="en-US" sz="1350" dirty="0">
                <a:effectLst/>
                <a:latin typeface="+mn-lt"/>
                <a:ea typeface="ＭＳ 明朝"/>
                <a:cs typeface="Times New Roman"/>
              </a:rPr>
              <a:t>. </a:t>
            </a:r>
            <a:r>
              <a:rPr lang="en-US" sz="1350" dirty="0" err="1">
                <a:effectLst/>
                <a:latin typeface="+mn-lt"/>
                <a:ea typeface="ＭＳ 明朝"/>
                <a:cs typeface="Times New Roman"/>
              </a:rPr>
              <a:t>Duis</a:t>
            </a:r>
            <a:r>
              <a:rPr lang="en-US" sz="1350" dirty="0">
                <a:effectLst/>
                <a:latin typeface="+mn-lt"/>
                <a:ea typeface="ＭＳ 明朝"/>
                <a:cs typeface="Times New Roman"/>
              </a:rPr>
              <a:t> </a:t>
            </a:r>
            <a:r>
              <a:rPr lang="en-US" sz="1350" dirty="0" err="1">
                <a:effectLst/>
                <a:latin typeface="+mn-lt"/>
                <a:ea typeface="ＭＳ 明朝"/>
                <a:cs typeface="Times New Roman"/>
              </a:rPr>
              <a:t>autem</a:t>
            </a:r>
            <a:r>
              <a:rPr lang="en-US" sz="1350" dirty="0">
                <a:effectLst/>
                <a:latin typeface="+mn-lt"/>
                <a:ea typeface="ＭＳ 明朝"/>
                <a:cs typeface="Times New Roman"/>
              </a:rPr>
              <a:t> </a:t>
            </a:r>
            <a:r>
              <a:rPr lang="en-US" sz="1350" dirty="0" err="1">
                <a:effectLst/>
                <a:latin typeface="+mn-lt"/>
                <a:ea typeface="ＭＳ 明朝"/>
                <a:cs typeface="Times New Roman"/>
              </a:rPr>
              <a:t>vel</a:t>
            </a:r>
            <a:r>
              <a:rPr lang="en-US" sz="1350" dirty="0">
                <a:effectLst/>
                <a:latin typeface="+mn-lt"/>
                <a:ea typeface="ＭＳ 明朝"/>
                <a:cs typeface="Times New Roman"/>
              </a:rPr>
              <a:t> </a:t>
            </a:r>
            <a:r>
              <a:rPr lang="en-US" sz="1350" dirty="0" err="1">
                <a:effectLst/>
                <a:latin typeface="+mn-lt"/>
                <a:ea typeface="ＭＳ 明朝"/>
                <a:cs typeface="Times New Roman"/>
              </a:rPr>
              <a:t>eum</a:t>
            </a:r>
            <a:r>
              <a:rPr lang="en-US" sz="1350" dirty="0">
                <a:effectLst/>
                <a:latin typeface="+mn-lt"/>
                <a:ea typeface="ＭＳ 明朝"/>
                <a:cs typeface="Times New Roman"/>
              </a:rPr>
              <a:t> </a:t>
            </a:r>
            <a:r>
              <a:rPr lang="en-US" sz="1350" dirty="0" err="1">
                <a:effectLst/>
                <a:latin typeface="+mn-lt"/>
                <a:ea typeface="ＭＳ 明朝"/>
                <a:cs typeface="Times New Roman"/>
              </a:rPr>
              <a:t>iriure</a:t>
            </a:r>
            <a:r>
              <a:rPr lang="en-US" sz="1350" dirty="0">
                <a:effectLst/>
                <a:latin typeface="+mn-lt"/>
                <a:ea typeface="ＭＳ 明朝"/>
                <a:cs typeface="Times New Roman"/>
              </a:rPr>
              <a:t> dolor in </a:t>
            </a:r>
            <a:r>
              <a:rPr lang="en-US" sz="1350" dirty="0" err="1">
                <a:effectLst/>
                <a:latin typeface="+mn-lt"/>
                <a:ea typeface="ＭＳ 明朝"/>
                <a:cs typeface="Times New Roman"/>
              </a:rPr>
              <a:t>hendrerit</a:t>
            </a:r>
            <a:r>
              <a:rPr lang="en-US" sz="1350" dirty="0">
                <a:effectLst/>
                <a:latin typeface="+mn-lt"/>
                <a:ea typeface="ＭＳ 明朝"/>
                <a:cs typeface="Times New Roman"/>
              </a:rPr>
              <a:t> in </a:t>
            </a:r>
            <a:r>
              <a:rPr lang="en-US" sz="1350" dirty="0" err="1">
                <a:effectLst/>
                <a:latin typeface="+mn-lt"/>
                <a:ea typeface="ＭＳ 明朝"/>
                <a:cs typeface="Times New Roman"/>
              </a:rPr>
              <a:t>vulputate</a:t>
            </a:r>
            <a:r>
              <a:rPr lang="en-US" sz="1350" dirty="0">
                <a:effectLst/>
                <a:latin typeface="+mn-lt"/>
                <a:ea typeface="ＭＳ 明朝"/>
                <a:cs typeface="Times New Roman"/>
              </a:rPr>
              <a:t> </a:t>
            </a:r>
            <a:r>
              <a:rPr lang="en-US" sz="1350" dirty="0" err="1">
                <a:effectLst/>
                <a:latin typeface="+mn-lt"/>
                <a:ea typeface="ＭＳ 明朝"/>
                <a:cs typeface="Times New Roman"/>
              </a:rPr>
              <a:t>velit</a:t>
            </a:r>
            <a:r>
              <a:rPr lang="en-US" sz="1350" dirty="0">
                <a:effectLst/>
                <a:latin typeface="+mn-lt"/>
                <a:ea typeface="ＭＳ 明朝"/>
                <a:cs typeface="Times New Roman"/>
              </a:rPr>
              <a:t> </a:t>
            </a:r>
            <a:r>
              <a:rPr lang="en-US" sz="1350" dirty="0" err="1">
                <a:effectLst/>
                <a:latin typeface="+mn-lt"/>
                <a:ea typeface="ＭＳ 明朝"/>
                <a:cs typeface="Times New Roman"/>
              </a:rPr>
              <a:t>esse</a:t>
            </a:r>
            <a:r>
              <a:rPr lang="en-US" sz="1350" dirty="0">
                <a:effectLst/>
                <a:latin typeface="+mn-lt"/>
                <a:ea typeface="ＭＳ 明朝"/>
                <a:cs typeface="Times New Roman"/>
              </a:rPr>
              <a:t> </a:t>
            </a:r>
            <a:r>
              <a:rPr lang="en-US" sz="1350" dirty="0" err="1">
                <a:effectLst/>
                <a:latin typeface="+mn-lt"/>
                <a:ea typeface="ＭＳ 明朝"/>
                <a:cs typeface="Times New Roman"/>
              </a:rPr>
              <a:t>molestie</a:t>
            </a:r>
            <a:r>
              <a:rPr lang="en-US" sz="1350" dirty="0">
                <a:effectLst/>
                <a:latin typeface="+mn-lt"/>
                <a:ea typeface="ＭＳ 明朝"/>
                <a:cs typeface="Times New Roman"/>
              </a:rPr>
              <a:t> </a:t>
            </a:r>
            <a:r>
              <a:rPr lang="en-US" sz="1350" dirty="0" err="1">
                <a:effectLst/>
                <a:latin typeface="+mn-lt"/>
                <a:ea typeface="ＭＳ 明朝"/>
                <a:cs typeface="Times New Roman"/>
              </a:rPr>
              <a:t>consequat</a:t>
            </a:r>
            <a:r>
              <a:rPr lang="en-US" sz="1350" dirty="0">
                <a:effectLst/>
                <a:latin typeface="+mn-lt"/>
                <a:ea typeface="ＭＳ 明朝"/>
                <a:cs typeface="Times New Roman"/>
              </a:rPr>
              <a:t>, </a:t>
            </a:r>
            <a:r>
              <a:rPr lang="en-US" sz="1350" dirty="0" err="1">
                <a:effectLst/>
                <a:latin typeface="+mn-lt"/>
                <a:ea typeface="ＭＳ 明朝"/>
                <a:cs typeface="Times New Roman"/>
              </a:rPr>
              <a:t>vel</a:t>
            </a:r>
            <a:r>
              <a:rPr lang="en-US" sz="1350" dirty="0">
                <a:effectLst/>
                <a:latin typeface="+mn-lt"/>
                <a:ea typeface="ＭＳ 明朝"/>
                <a:cs typeface="Times New Roman"/>
              </a:rPr>
              <a:t> </a:t>
            </a:r>
            <a:r>
              <a:rPr lang="en-US" sz="1350" dirty="0" err="1">
                <a:effectLst/>
                <a:latin typeface="+mn-lt"/>
                <a:ea typeface="ＭＳ 明朝"/>
                <a:cs typeface="Times New Roman"/>
              </a:rPr>
              <a:t>illum</a:t>
            </a:r>
            <a:r>
              <a:rPr lang="en-US" sz="1350" dirty="0">
                <a:effectLst/>
                <a:latin typeface="+mn-lt"/>
                <a:ea typeface="ＭＳ 明朝"/>
                <a:cs typeface="Times New Roman"/>
              </a:rPr>
              <a:t> </a:t>
            </a:r>
            <a:r>
              <a:rPr lang="en-US" sz="1350" dirty="0" err="1">
                <a:effectLst/>
                <a:latin typeface="+mn-lt"/>
                <a:ea typeface="ＭＳ 明朝"/>
                <a:cs typeface="Times New Roman"/>
              </a:rPr>
              <a:t>dolore</a:t>
            </a:r>
            <a:r>
              <a:rPr lang="en-US" sz="1350" dirty="0">
                <a:effectLst/>
                <a:latin typeface="+mn-lt"/>
                <a:ea typeface="ＭＳ 明朝"/>
                <a:cs typeface="Times New Roman"/>
              </a:rPr>
              <a:t> </a:t>
            </a:r>
            <a:r>
              <a:rPr lang="en-US" sz="1350" dirty="0" err="1">
                <a:effectLst/>
                <a:latin typeface="+mn-lt"/>
                <a:ea typeface="ＭＳ 明朝"/>
                <a:cs typeface="Times New Roman"/>
              </a:rPr>
              <a:t>eu</a:t>
            </a:r>
            <a:r>
              <a:rPr lang="en-US" sz="1350" dirty="0">
                <a:effectLst/>
                <a:latin typeface="+mn-lt"/>
                <a:ea typeface="ＭＳ 明朝"/>
                <a:cs typeface="Times New Roman"/>
              </a:rPr>
              <a:t> </a:t>
            </a:r>
            <a:r>
              <a:rPr lang="en-US" sz="1350" dirty="0" err="1">
                <a:effectLst/>
                <a:latin typeface="+mn-lt"/>
                <a:ea typeface="ＭＳ 明朝"/>
                <a:cs typeface="Times New Roman"/>
              </a:rPr>
              <a:t>feugiat</a:t>
            </a:r>
            <a:r>
              <a:rPr lang="en-US" sz="1350" dirty="0">
                <a:effectLst/>
                <a:latin typeface="+mn-lt"/>
                <a:ea typeface="ＭＳ 明朝"/>
                <a:cs typeface="Times New Roman"/>
              </a:rPr>
              <a:t> </a:t>
            </a:r>
            <a:r>
              <a:rPr lang="en-US" sz="1350" dirty="0" err="1">
                <a:effectLst/>
                <a:latin typeface="+mn-lt"/>
                <a:ea typeface="ＭＳ 明朝"/>
                <a:cs typeface="Times New Roman"/>
              </a:rPr>
              <a:t>nulla</a:t>
            </a:r>
            <a:r>
              <a:rPr lang="en-US" sz="1350" dirty="0">
                <a:effectLst/>
                <a:latin typeface="+mn-lt"/>
                <a:ea typeface="ＭＳ 明朝"/>
                <a:cs typeface="Times New Roman"/>
              </a:rPr>
              <a:t> </a:t>
            </a:r>
            <a:r>
              <a:rPr lang="en-US" sz="1350" dirty="0" err="1">
                <a:effectLst/>
                <a:latin typeface="+mn-lt"/>
                <a:ea typeface="ＭＳ 明朝"/>
                <a:cs typeface="Times New Roman"/>
              </a:rPr>
              <a:t>facilisis</a:t>
            </a:r>
            <a:r>
              <a:rPr lang="en-US" sz="1350" dirty="0">
                <a:effectLst/>
                <a:latin typeface="+mn-lt"/>
                <a:ea typeface="ＭＳ 明朝"/>
                <a:cs typeface="Times New Roman"/>
              </a:rPr>
              <a:t> at </a:t>
            </a:r>
            <a:r>
              <a:rPr lang="en-US" sz="1350" dirty="0" err="1">
                <a:effectLst/>
                <a:latin typeface="+mn-lt"/>
                <a:ea typeface="ＭＳ 明朝"/>
                <a:cs typeface="Times New Roman"/>
              </a:rPr>
              <a:t>vero</a:t>
            </a:r>
            <a:r>
              <a:rPr lang="en-US" sz="1350" dirty="0">
                <a:effectLst/>
                <a:latin typeface="+mn-lt"/>
                <a:ea typeface="ＭＳ 明朝"/>
                <a:cs typeface="Times New Roman"/>
              </a:rPr>
              <a:t> </a:t>
            </a:r>
            <a:r>
              <a:rPr lang="en-US" sz="1350" dirty="0" err="1">
                <a:effectLst/>
                <a:latin typeface="+mn-lt"/>
                <a:ea typeface="ＭＳ 明朝"/>
                <a:cs typeface="Times New Roman"/>
              </a:rPr>
              <a:t>eros</a:t>
            </a:r>
            <a:r>
              <a:rPr lang="en-US" sz="1350" dirty="0">
                <a:effectLst/>
                <a:latin typeface="+mn-lt"/>
                <a:ea typeface="ＭＳ 明朝"/>
                <a:cs typeface="Times New Roman"/>
              </a:rPr>
              <a:t> et </a:t>
            </a:r>
            <a:r>
              <a:rPr lang="en-US" sz="1350" dirty="0" err="1">
                <a:effectLst/>
                <a:latin typeface="+mn-lt"/>
                <a:ea typeface="ＭＳ 明朝"/>
                <a:cs typeface="Times New Roman"/>
              </a:rPr>
              <a:t>accumsan</a:t>
            </a:r>
            <a:r>
              <a:rPr lang="en-US" sz="1350" dirty="0">
                <a:effectLst/>
                <a:latin typeface="+mn-lt"/>
                <a:ea typeface="ＭＳ 明朝"/>
                <a:cs typeface="Times New Roman"/>
              </a:rPr>
              <a:t> et </a:t>
            </a:r>
            <a:r>
              <a:rPr lang="en-US" sz="1350" dirty="0" err="1">
                <a:effectLst/>
                <a:latin typeface="+mn-lt"/>
                <a:ea typeface="ＭＳ 明朝"/>
                <a:cs typeface="Times New Roman"/>
              </a:rPr>
              <a:t>iusto</a:t>
            </a:r>
            <a:r>
              <a:rPr lang="en-US" sz="1350" dirty="0">
                <a:effectLst/>
                <a:latin typeface="+mn-lt"/>
                <a:ea typeface="ＭＳ 明朝"/>
                <a:cs typeface="Times New Roman"/>
              </a:rPr>
              <a:t> </a:t>
            </a:r>
            <a:r>
              <a:rPr lang="en-US" sz="1350" dirty="0" err="1">
                <a:effectLst/>
                <a:latin typeface="+mn-lt"/>
                <a:ea typeface="ＭＳ 明朝"/>
                <a:cs typeface="Times New Roman"/>
              </a:rPr>
              <a:t>odio</a:t>
            </a:r>
            <a:r>
              <a:rPr lang="en-US" sz="1350" dirty="0">
                <a:effectLst/>
                <a:latin typeface="+mn-lt"/>
                <a:ea typeface="ＭＳ 明朝"/>
                <a:cs typeface="Times New Roman"/>
              </a:rPr>
              <a:t> </a:t>
            </a:r>
            <a:r>
              <a:rPr lang="en-US" sz="1350" dirty="0" err="1">
                <a:effectLst/>
                <a:latin typeface="+mn-lt"/>
                <a:ea typeface="ＭＳ 明朝"/>
                <a:cs typeface="Times New Roman"/>
              </a:rPr>
              <a:t>dignissim</a:t>
            </a:r>
            <a:r>
              <a:rPr lang="en-US" sz="1350" dirty="0">
                <a:effectLst/>
                <a:latin typeface="+mn-lt"/>
                <a:ea typeface="ＭＳ 明朝"/>
                <a:cs typeface="Times New Roman"/>
              </a:rPr>
              <a:t> qui </a:t>
            </a:r>
            <a:r>
              <a:rPr lang="en-US" sz="1350" dirty="0" err="1">
                <a:effectLst/>
                <a:latin typeface="+mn-lt"/>
                <a:ea typeface="ＭＳ 明朝"/>
                <a:cs typeface="Times New Roman"/>
              </a:rPr>
              <a:t>blandit</a:t>
            </a:r>
            <a:r>
              <a:rPr lang="en-US" sz="1350" dirty="0">
                <a:effectLst/>
                <a:latin typeface="+mn-lt"/>
                <a:ea typeface="ＭＳ 明朝"/>
                <a:cs typeface="Times New Roman"/>
              </a:rPr>
              <a:t> </a:t>
            </a:r>
            <a:r>
              <a:rPr lang="en-US" sz="1350" dirty="0" err="1">
                <a:effectLst/>
                <a:latin typeface="+mn-lt"/>
                <a:ea typeface="ＭＳ 明朝"/>
                <a:cs typeface="Times New Roman"/>
              </a:rPr>
              <a:t>praesent</a:t>
            </a:r>
            <a:r>
              <a:rPr lang="en-US" sz="1350" dirty="0">
                <a:effectLst/>
                <a:latin typeface="+mn-lt"/>
                <a:ea typeface="ＭＳ 明朝"/>
                <a:cs typeface="Times New Roman"/>
              </a:rPr>
              <a:t> </a:t>
            </a:r>
            <a:r>
              <a:rPr lang="en-US" sz="1350" dirty="0" err="1">
                <a:effectLst/>
                <a:latin typeface="+mn-lt"/>
                <a:ea typeface="ＭＳ 明朝"/>
                <a:cs typeface="Times New Roman"/>
              </a:rPr>
              <a:t>luptatum</a:t>
            </a:r>
            <a:r>
              <a:rPr lang="en-US" sz="1350" dirty="0">
                <a:effectLst/>
                <a:latin typeface="+mn-lt"/>
                <a:ea typeface="ＭＳ 明朝"/>
                <a:cs typeface="Times New Roman"/>
              </a:rPr>
              <a:t> </a:t>
            </a:r>
            <a:r>
              <a:rPr lang="en-US" sz="1350" dirty="0" err="1">
                <a:effectLst/>
                <a:latin typeface="+mn-lt"/>
                <a:ea typeface="ＭＳ 明朝"/>
                <a:cs typeface="Times New Roman"/>
              </a:rPr>
              <a:t>zzril</a:t>
            </a:r>
            <a:r>
              <a:rPr lang="en-US" sz="1350" dirty="0">
                <a:effectLst/>
                <a:latin typeface="+mn-lt"/>
                <a:ea typeface="ＭＳ 明朝"/>
                <a:cs typeface="Times New Roman"/>
              </a:rPr>
              <a:t> </a:t>
            </a:r>
            <a:r>
              <a:rPr lang="en-US" sz="1350" dirty="0" err="1">
                <a:effectLst/>
                <a:latin typeface="+mn-lt"/>
                <a:ea typeface="ＭＳ 明朝"/>
                <a:cs typeface="Times New Roman"/>
              </a:rPr>
              <a:t>delenit</a:t>
            </a:r>
            <a:r>
              <a:rPr lang="en-US" sz="1350" dirty="0">
                <a:effectLst/>
                <a:latin typeface="+mn-lt"/>
                <a:ea typeface="ＭＳ 明朝"/>
                <a:cs typeface="Times New Roman"/>
              </a:rPr>
              <a:t> </a:t>
            </a:r>
            <a:r>
              <a:rPr lang="en-US" sz="1350" dirty="0" err="1">
                <a:effectLst/>
                <a:latin typeface="+mn-lt"/>
                <a:ea typeface="ＭＳ 明朝"/>
                <a:cs typeface="Times New Roman"/>
              </a:rPr>
              <a:t>augue</a:t>
            </a:r>
            <a:r>
              <a:rPr lang="en-US" sz="1350" dirty="0">
                <a:effectLst/>
                <a:latin typeface="+mn-lt"/>
                <a:ea typeface="ＭＳ 明朝"/>
                <a:cs typeface="Times New Roman"/>
              </a:rPr>
              <a:t> </a:t>
            </a:r>
            <a:r>
              <a:rPr lang="en-US" sz="1350" dirty="0" err="1">
                <a:effectLst/>
                <a:latin typeface="+mn-lt"/>
                <a:ea typeface="ＭＳ 明朝"/>
                <a:cs typeface="Times New Roman"/>
              </a:rPr>
              <a:t>duis</a:t>
            </a:r>
            <a:r>
              <a:rPr lang="en-US" sz="1350" dirty="0">
                <a:effectLst/>
                <a:latin typeface="+mn-lt"/>
                <a:ea typeface="ＭＳ 明朝"/>
                <a:cs typeface="Times New Roman"/>
              </a:rPr>
              <a:t> </a:t>
            </a:r>
            <a:r>
              <a:rPr lang="en-US" sz="1350" dirty="0" err="1">
                <a:effectLst/>
                <a:latin typeface="+mn-lt"/>
                <a:ea typeface="ＭＳ 明朝"/>
                <a:cs typeface="Times New Roman"/>
              </a:rPr>
              <a:t>dolore</a:t>
            </a:r>
            <a:r>
              <a:rPr lang="en-US" sz="1350" dirty="0">
                <a:effectLst/>
                <a:latin typeface="+mn-lt"/>
                <a:ea typeface="ＭＳ 明朝"/>
                <a:cs typeface="Times New Roman"/>
              </a:rPr>
              <a:t> </a:t>
            </a:r>
            <a:r>
              <a:rPr lang="en-US" sz="1350" dirty="0" err="1">
                <a:effectLst/>
                <a:latin typeface="+mn-lt"/>
                <a:ea typeface="ＭＳ 明朝"/>
                <a:cs typeface="Times New Roman"/>
              </a:rPr>
              <a:t>te</a:t>
            </a:r>
            <a:r>
              <a:rPr lang="en-US" sz="1350" dirty="0">
                <a:effectLst/>
                <a:latin typeface="+mn-lt"/>
                <a:ea typeface="ＭＳ 明朝"/>
                <a:cs typeface="Times New Roman"/>
              </a:rPr>
              <a:t> </a:t>
            </a:r>
            <a:r>
              <a:rPr lang="en-US" sz="1350" dirty="0" err="1">
                <a:effectLst/>
                <a:latin typeface="+mn-lt"/>
                <a:ea typeface="ＭＳ 明朝"/>
                <a:cs typeface="Times New Roman"/>
              </a:rPr>
              <a:t>feugait</a:t>
            </a:r>
            <a:r>
              <a:rPr lang="en-US" sz="1350" dirty="0">
                <a:effectLst/>
                <a:latin typeface="+mn-lt"/>
                <a:ea typeface="ＭＳ 明朝"/>
                <a:cs typeface="Times New Roman"/>
              </a:rPr>
              <a:t> </a:t>
            </a:r>
            <a:r>
              <a:rPr lang="en-US" sz="1350" dirty="0" err="1">
                <a:effectLst/>
                <a:latin typeface="+mn-lt"/>
                <a:ea typeface="ＭＳ 明朝"/>
                <a:cs typeface="Times New Roman"/>
              </a:rPr>
              <a:t>nulla</a:t>
            </a:r>
            <a:r>
              <a:rPr lang="en-US" sz="1350" dirty="0">
                <a:effectLst/>
                <a:latin typeface="+mn-lt"/>
                <a:ea typeface="ＭＳ 明朝"/>
                <a:cs typeface="Times New Roman"/>
              </a:rPr>
              <a:t> </a:t>
            </a:r>
            <a:r>
              <a:rPr lang="en-US" sz="1350" dirty="0" err="1">
                <a:effectLst/>
                <a:latin typeface="+mn-lt"/>
                <a:ea typeface="ＭＳ 明朝"/>
                <a:cs typeface="Times New Roman"/>
              </a:rPr>
              <a:t>facilisi</a:t>
            </a:r>
            <a:r>
              <a:rPr lang="en-US" sz="1350" dirty="0">
                <a:effectLst/>
                <a:latin typeface="+mn-lt"/>
                <a:ea typeface="ＭＳ 明朝"/>
                <a:cs typeface="Times New Roman"/>
              </a:rPr>
              <a:t>. </a:t>
            </a:r>
          </a:p>
          <a:p>
            <a:r>
              <a:rPr lang="en-US" sz="1350" dirty="0">
                <a:effectLst/>
                <a:latin typeface="+mn-lt"/>
                <a:ea typeface="ＭＳ 明朝"/>
                <a:cs typeface="Times New Roman"/>
              </a:rPr>
              <a:t>Nam liber </a:t>
            </a:r>
            <a:r>
              <a:rPr lang="en-US" sz="1350" dirty="0" err="1">
                <a:effectLst/>
                <a:latin typeface="+mn-lt"/>
                <a:ea typeface="ＭＳ 明朝"/>
                <a:cs typeface="Times New Roman"/>
              </a:rPr>
              <a:t>tempor</a:t>
            </a:r>
            <a:r>
              <a:rPr lang="en-US" sz="1350" dirty="0">
                <a:effectLst/>
                <a:latin typeface="+mn-lt"/>
                <a:ea typeface="ＭＳ 明朝"/>
                <a:cs typeface="Times New Roman"/>
              </a:rPr>
              <a:t> cum </a:t>
            </a:r>
            <a:r>
              <a:rPr lang="en-US" sz="1350" dirty="0" err="1">
                <a:effectLst/>
                <a:latin typeface="+mn-lt"/>
                <a:ea typeface="ＭＳ 明朝"/>
                <a:cs typeface="Times New Roman"/>
              </a:rPr>
              <a:t>soluta</a:t>
            </a:r>
            <a:r>
              <a:rPr lang="en-US" sz="1350" dirty="0">
                <a:effectLst/>
                <a:latin typeface="+mn-lt"/>
                <a:ea typeface="ＭＳ 明朝"/>
                <a:cs typeface="Times New Roman"/>
              </a:rPr>
              <a:t> </a:t>
            </a:r>
            <a:r>
              <a:rPr lang="en-US" sz="1350" dirty="0" err="1">
                <a:effectLst/>
                <a:latin typeface="+mn-lt"/>
                <a:ea typeface="ＭＳ 明朝"/>
                <a:cs typeface="Times New Roman"/>
              </a:rPr>
              <a:t>nobis</a:t>
            </a:r>
            <a:r>
              <a:rPr lang="en-US" sz="1350" dirty="0">
                <a:effectLst/>
                <a:latin typeface="+mn-lt"/>
                <a:ea typeface="ＭＳ 明朝"/>
                <a:cs typeface="Times New Roman"/>
              </a:rPr>
              <a:t> </a:t>
            </a:r>
            <a:r>
              <a:rPr lang="en-US" sz="1350" dirty="0" err="1">
                <a:effectLst/>
                <a:latin typeface="+mn-lt"/>
                <a:ea typeface="ＭＳ 明朝"/>
                <a:cs typeface="Times New Roman"/>
              </a:rPr>
              <a:t>eleifend</a:t>
            </a:r>
            <a:r>
              <a:rPr lang="en-US" sz="1350" dirty="0">
                <a:effectLst/>
                <a:latin typeface="+mn-lt"/>
                <a:ea typeface="ＭＳ 明朝"/>
                <a:cs typeface="Times New Roman"/>
              </a:rPr>
              <a:t> option </a:t>
            </a:r>
            <a:r>
              <a:rPr lang="en-US" sz="1350" dirty="0" err="1">
                <a:effectLst/>
                <a:latin typeface="+mn-lt"/>
                <a:ea typeface="ＭＳ 明朝"/>
                <a:cs typeface="Times New Roman"/>
              </a:rPr>
              <a:t>congue</a:t>
            </a:r>
            <a:r>
              <a:rPr lang="en-US" sz="1350" dirty="0">
                <a:effectLst/>
                <a:latin typeface="+mn-lt"/>
                <a:ea typeface="ＭＳ 明朝"/>
                <a:cs typeface="Times New Roman"/>
              </a:rPr>
              <a:t> </a:t>
            </a:r>
            <a:r>
              <a:rPr lang="en-US" sz="1350" dirty="0" err="1">
                <a:effectLst/>
                <a:latin typeface="+mn-lt"/>
                <a:ea typeface="ＭＳ 明朝"/>
                <a:cs typeface="Times New Roman"/>
              </a:rPr>
              <a:t>nihil</a:t>
            </a:r>
            <a:r>
              <a:rPr lang="en-US" sz="1350" dirty="0">
                <a:effectLst/>
                <a:latin typeface="+mn-lt"/>
                <a:ea typeface="ＭＳ 明朝"/>
                <a:cs typeface="Times New Roman"/>
              </a:rPr>
              <a:t> </a:t>
            </a:r>
            <a:r>
              <a:rPr lang="en-US" sz="1350" dirty="0" err="1">
                <a:effectLst/>
                <a:latin typeface="+mn-lt"/>
                <a:ea typeface="ＭＳ 明朝"/>
                <a:cs typeface="Times New Roman"/>
              </a:rPr>
              <a:t>imperdiet</a:t>
            </a:r>
            <a:r>
              <a:rPr lang="en-US" sz="1350" dirty="0">
                <a:effectLst/>
                <a:latin typeface="+mn-lt"/>
                <a:ea typeface="ＭＳ 明朝"/>
                <a:cs typeface="Times New Roman"/>
              </a:rPr>
              <a:t> doming id quod </a:t>
            </a:r>
            <a:r>
              <a:rPr lang="en-US" sz="1350" dirty="0" err="1">
                <a:effectLst/>
                <a:latin typeface="+mn-lt"/>
                <a:ea typeface="ＭＳ 明朝"/>
                <a:cs typeface="Times New Roman"/>
              </a:rPr>
              <a:t>mazim</a:t>
            </a:r>
            <a:r>
              <a:rPr lang="en-US" sz="1350" dirty="0">
                <a:effectLst/>
                <a:latin typeface="+mn-lt"/>
                <a:ea typeface="ＭＳ 明朝"/>
                <a:cs typeface="Times New Roman"/>
              </a:rPr>
              <a:t> </a:t>
            </a:r>
            <a:r>
              <a:rPr lang="en-US" sz="1350" dirty="0" err="1">
                <a:effectLst/>
                <a:latin typeface="+mn-lt"/>
                <a:ea typeface="ＭＳ 明朝"/>
                <a:cs typeface="Times New Roman"/>
              </a:rPr>
              <a:t>placerat</a:t>
            </a:r>
            <a:r>
              <a:rPr lang="en-US" sz="1350" dirty="0">
                <a:effectLst/>
                <a:latin typeface="+mn-lt"/>
                <a:ea typeface="ＭＳ 明朝"/>
                <a:cs typeface="Times New Roman"/>
              </a:rPr>
              <a:t> facer </a:t>
            </a:r>
            <a:r>
              <a:rPr lang="en-US" sz="1350" dirty="0" err="1">
                <a:effectLst/>
                <a:latin typeface="+mn-lt"/>
                <a:ea typeface="ＭＳ 明朝"/>
                <a:cs typeface="Times New Roman"/>
              </a:rPr>
              <a:t>possim</a:t>
            </a:r>
            <a:r>
              <a:rPr lang="en-US" sz="1350" dirty="0">
                <a:effectLst/>
                <a:latin typeface="+mn-lt"/>
                <a:ea typeface="ＭＳ 明朝"/>
                <a:cs typeface="Times New Roman"/>
              </a:rPr>
              <a:t> </a:t>
            </a:r>
            <a:r>
              <a:rPr lang="en-US" sz="1350" dirty="0" err="1">
                <a:effectLst/>
                <a:latin typeface="+mn-lt"/>
                <a:ea typeface="ＭＳ 明朝"/>
                <a:cs typeface="Times New Roman"/>
              </a:rPr>
              <a:t>assum</a:t>
            </a:r>
            <a:r>
              <a:rPr lang="en-US" sz="1350" dirty="0">
                <a:effectLst/>
                <a:latin typeface="+mn-lt"/>
                <a:ea typeface="ＭＳ 明朝"/>
                <a:cs typeface="Times New Roman"/>
              </a:rPr>
              <a:t>. </a:t>
            </a:r>
          </a:p>
          <a:p>
            <a:r>
              <a:rPr lang="en-US" sz="1350" dirty="0" err="1">
                <a:effectLst/>
                <a:latin typeface="+mn-lt"/>
                <a:ea typeface="ＭＳ 明朝"/>
                <a:cs typeface="Times New Roman"/>
              </a:rPr>
              <a:t>Typi</a:t>
            </a:r>
            <a:r>
              <a:rPr lang="en-US" sz="1350" dirty="0">
                <a:effectLst/>
                <a:latin typeface="+mn-lt"/>
                <a:ea typeface="ＭＳ 明朝"/>
                <a:cs typeface="Times New Roman"/>
              </a:rPr>
              <a:t> non </a:t>
            </a:r>
            <a:r>
              <a:rPr lang="en-US" sz="1350" dirty="0" err="1">
                <a:effectLst/>
                <a:latin typeface="+mn-lt"/>
                <a:ea typeface="ＭＳ 明朝"/>
                <a:cs typeface="Times New Roman"/>
              </a:rPr>
              <a:t>habent</a:t>
            </a:r>
            <a:r>
              <a:rPr lang="en-US" sz="1350" dirty="0">
                <a:effectLst/>
                <a:latin typeface="+mn-lt"/>
                <a:ea typeface="ＭＳ 明朝"/>
                <a:cs typeface="Times New Roman"/>
              </a:rPr>
              <a:t> </a:t>
            </a:r>
            <a:r>
              <a:rPr lang="en-US" sz="1350" dirty="0" err="1">
                <a:effectLst/>
                <a:latin typeface="+mn-lt"/>
                <a:ea typeface="ＭＳ 明朝"/>
                <a:cs typeface="Times New Roman"/>
              </a:rPr>
              <a:t>claritatem</a:t>
            </a:r>
            <a:r>
              <a:rPr lang="en-US" sz="1350" dirty="0">
                <a:effectLst/>
                <a:latin typeface="+mn-lt"/>
                <a:ea typeface="ＭＳ 明朝"/>
                <a:cs typeface="Times New Roman"/>
              </a:rPr>
              <a:t> </a:t>
            </a:r>
            <a:r>
              <a:rPr lang="en-US" sz="1350" dirty="0" err="1">
                <a:effectLst/>
                <a:latin typeface="+mn-lt"/>
                <a:ea typeface="ＭＳ 明朝"/>
                <a:cs typeface="Times New Roman"/>
              </a:rPr>
              <a:t>insitam</a:t>
            </a:r>
            <a:r>
              <a:rPr lang="en-US" sz="1350" dirty="0">
                <a:effectLst/>
                <a:latin typeface="+mn-lt"/>
                <a:ea typeface="ＭＳ 明朝"/>
                <a:cs typeface="Times New Roman"/>
              </a:rPr>
              <a:t>; </a:t>
            </a:r>
            <a:r>
              <a:rPr lang="en-US" sz="1350" dirty="0" err="1">
                <a:effectLst/>
                <a:latin typeface="+mn-lt"/>
                <a:ea typeface="ＭＳ 明朝"/>
                <a:cs typeface="Times New Roman"/>
              </a:rPr>
              <a:t>est</a:t>
            </a:r>
            <a:r>
              <a:rPr lang="en-US" sz="1350" dirty="0">
                <a:effectLst/>
                <a:latin typeface="+mn-lt"/>
                <a:ea typeface="ＭＳ 明朝"/>
                <a:cs typeface="Times New Roman"/>
              </a:rPr>
              <a:t> </a:t>
            </a:r>
            <a:r>
              <a:rPr lang="en-US" sz="1350" dirty="0" err="1">
                <a:effectLst/>
                <a:latin typeface="+mn-lt"/>
                <a:ea typeface="ＭＳ 明朝"/>
                <a:cs typeface="Times New Roman"/>
              </a:rPr>
              <a:t>usus</a:t>
            </a:r>
            <a:r>
              <a:rPr lang="en-US" sz="1350" dirty="0">
                <a:effectLst/>
                <a:latin typeface="+mn-lt"/>
                <a:ea typeface="ＭＳ 明朝"/>
                <a:cs typeface="Times New Roman"/>
              </a:rPr>
              <a:t> </a:t>
            </a:r>
            <a:r>
              <a:rPr lang="en-US" sz="1350" dirty="0" err="1">
                <a:effectLst/>
                <a:latin typeface="+mn-lt"/>
                <a:ea typeface="ＭＳ 明朝"/>
                <a:cs typeface="Times New Roman"/>
              </a:rPr>
              <a:t>legentis</a:t>
            </a:r>
            <a:r>
              <a:rPr lang="en-US" sz="1350" dirty="0">
                <a:effectLst/>
                <a:latin typeface="+mn-lt"/>
                <a:ea typeface="ＭＳ 明朝"/>
                <a:cs typeface="Times New Roman"/>
              </a:rPr>
              <a:t> in </a:t>
            </a:r>
            <a:r>
              <a:rPr lang="en-US" sz="1350" dirty="0" err="1">
                <a:effectLst/>
                <a:latin typeface="+mn-lt"/>
                <a:ea typeface="ＭＳ 明朝"/>
                <a:cs typeface="Times New Roman"/>
              </a:rPr>
              <a:t>iis</a:t>
            </a:r>
            <a:r>
              <a:rPr lang="en-US" sz="1350" dirty="0">
                <a:effectLst/>
                <a:latin typeface="+mn-lt"/>
                <a:ea typeface="ＭＳ 明朝"/>
                <a:cs typeface="Times New Roman"/>
              </a:rPr>
              <a:t> qui </a:t>
            </a:r>
            <a:r>
              <a:rPr lang="en-US" sz="1350" dirty="0" err="1">
                <a:effectLst/>
                <a:latin typeface="+mn-lt"/>
                <a:ea typeface="ＭＳ 明朝"/>
                <a:cs typeface="Times New Roman"/>
              </a:rPr>
              <a:t>facit</a:t>
            </a:r>
            <a:r>
              <a:rPr lang="en-US" sz="1350" dirty="0">
                <a:effectLst/>
                <a:latin typeface="+mn-lt"/>
                <a:ea typeface="ＭＳ 明朝"/>
                <a:cs typeface="Times New Roman"/>
              </a:rPr>
              <a:t> </a:t>
            </a:r>
            <a:r>
              <a:rPr lang="en-US" sz="1350" dirty="0" err="1">
                <a:effectLst/>
                <a:latin typeface="+mn-lt"/>
                <a:ea typeface="ＭＳ 明朝"/>
                <a:cs typeface="Times New Roman"/>
              </a:rPr>
              <a:t>eorum</a:t>
            </a:r>
            <a:r>
              <a:rPr lang="en-US" sz="1350" dirty="0">
                <a:effectLst/>
                <a:latin typeface="+mn-lt"/>
                <a:ea typeface="ＭＳ 明朝"/>
                <a:cs typeface="Times New Roman"/>
              </a:rPr>
              <a:t> </a:t>
            </a:r>
            <a:r>
              <a:rPr lang="en-US" sz="1350" dirty="0" err="1">
                <a:effectLst/>
                <a:latin typeface="+mn-lt"/>
                <a:ea typeface="ＭＳ 明朝"/>
                <a:cs typeface="Times New Roman"/>
              </a:rPr>
              <a:t>claritatem</a:t>
            </a:r>
            <a:r>
              <a:rPr lang="en-US" sz="1350" dirty="0">
                <a:effectLst/>
                <a:latin typeface="+mn-lt"/>
                <a:ea typeface="ＭＳ 明朝"/>
                <a:cs typeface="Times New Roman"/>
              </a:rPr>
              <a:t>. </a:t>
            </a:r>
            <a:r>
              <a:rPr lang="en-US" sz="1350" dirty="0" err="1">
                <a:effectLst/>
                <a:latin typeface="+mn-lt"/>
                <a:ea typeface="ＭＳ 明朝"/>
                <a:cs typeface="Times New Roman"/>
              </a:rPr>
              <a:t>Investigationes</a:t>
            </a:r>
            <a:r>
              <a:rPr lang="en-US" sz="1350" dirty="0">
                <a:effectLst/>
                <a:latin typeface="+mn-lt"/>
                <a:ea typeface="ＭＳ 明朝"/>
                <a:cs typeface="Times New Roman"/>
              </a:rPr>
              <a:t> </a:t>
            </a:r>
            <a:r>
              <a:rPr lang="en-US" sz="1350" dirty="0" err="1">
                <a:effectLst/>
                <a:latin typeface="+mn-lt"/>
                <a:ea typeface="ＭＳ 明朝"/>
                <a:cs typeface="Times New Roman"/>
              </a:rPr>
              <a:t>demonstraverunt</a:t>
            </a:r>
            <a:r>
              <a:rPr lang="en-US" sz="1350" dirty="0">
                <a:effectLst/>
                <a:latin typeface="+mn-lt"/>
                <a:ea typeface="ＭＳ 明朝"/>
                <a:cs typeface="Times New Roman"/>
              </a:rPr>
              <a:t> </a:t>
            </a:r>
            <a:r>
              <a:rPr lang="en-US" sz="1350" dirty="0" err="1">
                <a:effectLst/>
                <a:latin typeface="+mn-lt"/>
                <a:ea typeface="ＭＳ 明朝"/>
                <a:cs typeface="Times New Roman"/>
              </a:rPr>
              <a:t>lectores</a:t>
            </a:r>
            <a:r>
              <a:rPr lang="en-US" sz="1350" dirty="0">
                <a:effectLst/>
                <a:latin typeface="+mn-lt"/>
                <a:ea typeface="ＭＳ 明朝"/>
                <a:cs typeface="Times New Roman"/>
              </a:rPr>
              <a:t> </a:t>
            </a:r>
            <a:r>
              <a:rPr lang="en-US" sz="1350" dirty="0" err="1">
                <a:effectLst/>
                <a:latin typeface="+mn-lt"/>
                <a:ea typeface="ＭＳ 明朝"/>
                <a:cs typeface="Times New Roman"/>
              </a:rPr>
              <a:t>legere</a:t>
            </a:r>
            <a:r>
              <a:rPr lang="en-US" sz="1350" dirty="0">
                <a:effectLst/>
                <a:latin typeface="+mn-lt"/>
                <a:ea typeface="ＭＳ 明朝"/>
                <a:cs typeface="Times New Roman"/>
              </a:rPr>
              <a:t> me </a:t>
            </a:r>
            <a:r>
              <a:rPr lang="en-US" sz="1350" dirty="0" err="1">
                <a:effectLst/>
                <a:latin typeface="+mn-lt"/>
                <a:ea typeface="ＭＳ 明朝"/>
                <a:cs typeface="Times New Roman"/>
              </a:rPr>
              <a:t>lius</a:t>
            </a:r>
            <a:r>
              <a:rPr lang="en-US" sz="1350" dirty="0">
                <a:effectLst/>
                <a:latin typeface="+mn-lt"/>
                <a:ea typeface="ＭＳ 明朝"/>
                <a:cs typeface="Times New Roman"/>
              </a:rPr>
              <a:t> quod ii </a:t>
            </a:r>
            <a:r>
              <a:rPr lang="en-US" sz="1350" dirty="0" err="1">
                <a:effectLst/>
                <a:latin typeface="+mn-lt"/>
                <a:ea typeface="ＭＳ 明朝"/>
                <a:cs typeface="Times New Roman"/>
              </a:rPr>
              <a:t>legunt</a:t>
            </a:r>
            <a:r>
              <a:rPr lang="en-US" sz="1350" dirty="0">
                <a:effectLst/>
                <a:latin typeface="+mn-lt"/>
                <a:ea typeface="ＭＳ 明朝"/>
                <a:cs typeface="Times New Roman"/>
              </a:rPr>
              <a:t> </a:t>
            </a:r>
            <a:r>
              <a:rPr lang="en-US" sz="1350" dirty="0" err="1">
                <a:effectLst/>
                <a:latin typeface="+mn-lt"/>
                <a:ea typeface="ＭＳ 明朝"/>
                <a:cs typeface="Times New Roman"/>
              </a:rPr>
              <a:t>saepius</a:t>
            </a:r>
            <a:r>
              <a:rPr lang="en-US" sz="1350" dirty="0">
                <a:effectLst/>
                <a:latin typeface="+mn-lt"/>
                <a:ea typeface="ＭＳ 明朝"/>
                <a:cs typeface="Times New Roman"/>
              </a:rPr>
              <a:t>. </a:t>
            </a:r>
            <a:r>
              <a:rPr lang="en-US" sz="1350" dirty="0" err="1">
                <a:effectLst/>
                <a:latin typeface="+mn-lt"/>
                <a:ea typeface="ＭＳ 明朝"/>
                <a:cs typeface="Times New Roman"/>
              </a:rPr>
              <a:t>Claritas</a:t>
            </a:r>
            <a:r>
              <a:rPr lang="en-US" sz="1350" dirty="0">
                <a:effectLst/>
                <a:latin typeface="+mn-lt"/>
                <a:ea typeface="ＭＳ 明朝"/>
                <a:cs typeface="Times New Roman"/>
              </a:rPr>
              <a:t> </a:t>
            </a:r>
            <a:r>
              <a:rPr lang="en-US" sz="1350" dirty="0" err="1">
                <a:effectLst/>
                <a:latin typeface="+mn-lt"/>
                <a:ea typeface="ＭＳ 明朝"/>
                <a:cs typeface="Times New Roman"/>
              </a:rPr>
              <a:t>est</a:t>
            </a:r>
            <a:r>
              <a:rPr lang="en-US" sz="1350" dirty="0">
                <a:effectLst/>
                <a:latin typeface="+mn-lt"/>
                <a:ea typeface="ＭＳ 明朝"/>
                <a:cs typeface="Times New Roman"/>
              </a:rPr>
              <a:t> </a:t>
            </a:r>
            <a:r>
              <a:rPr lang="en-US" sz="1350" dirty="0" err="1">
                <a:effectLst/>
                <a:latin typeface="+mn-lt"/>
                <a:ea typeface="ＭＳ 明朝"/>
                <a:cs typeface="Times New Roman"/>
              </a:rPr>
              <a:t>etiam</a:t>
            </a:r>
            <a:r>
              <a:rPr lang="en-US" sz="1350" dirty="0">
                <a:effectLst/>
                <a:latin typeface="+mn-lt"/>
                <a:ea typeface="ＭＳ 明朝"/>
                <a:cs typeface="Times New Roman"/>
              </a:rPr>
              <a:t> </a:t>
            </a:r>
            <a:r>
              <a:rPr lang="en-US" sz="1350" dirty="0" err="1">
                <a:effectLst/>
                <a:latin typeface="+mn-lt"/>
                <a:ea typeface="ＭＳ 明朝"/>
                <a:cs typeface="Times New Roman"/>
              </a:rPr>
              <a:t>processus</a:t>
            </a:r>
            <a:r>
              <a:rPr lang="en-US" sz="1350" dirty="0">
                <a:effectLst/>
                <a:latin typeface="+mn-lt"/>
                <a:ea typeface="ＭＳ 明朝"/>
                <a:cs typeface="Times New Roman"/>
              </a:rPr>
              <a:t> </a:t>
            </a:r>
            <a:r>
              <a:rPr lang="en-US" sz="1350" dirty="0" err="1">
                <a:effectLst/>
                <a:latin typeface="+mn-lt"/>
                <a:ea typeface="ＭＳ 明朝"/>
                <a:cs typeface="Times New Roman"/>
              </a:rPr>
              <a:t>dynamicus</a:t>
            </a:r>
            <a:r>
              <a:rPr lang="en-US" sz="1350" dirty="0">
                <a:effectLst/>
                <a:latin typeface="+mn-lt"/>
                <a:ea typeface="ＭＳ 明朝"/>
                <a:cs typeface="Times New Roman"/>
              </a:rPr>
              <a:t>, qui sequitur </a:t>
            </a:r>
            <a:r>
              <a:rPr lang="en-US" sz="1350" dirty="0" err="1">
                <a:effectLst/>
                <a:latin typeface="+mn-lt"/>
                <a:ea typeface="ＭＳ 明朝"/>
                <a:cs typeface="Times New Roman"/>
              </a:rPr>
              <a:t>mutationem</a:t>
            </a:r>
            <a:r>
              <a:rPr lang="en-US" sz="1350" dirty="0">
                <a:effectLst/>
                <a:latin typeface="+mn-lt"/>
                <a:ea typeface="ＭＳ 明朝"/>
                <a:cs typeface="Times New Roman"/>
              </a:rPr>
              <a:t> </a:t>
            </a:r>
            <a:r>
              <a:rPr lang="en-US" sz="1350" dirty="0" err="1">
                <a:effectLst/>
                <a:latin typeface="+mn-lt"/>
                <a:ea typeface="ＭＳ 明朝"/>
                <a:cs typeface="Times New Roman"/>
              </a:rPr>
              <a:t>consuetudium</a:t>
            </a:r>
            <a:r>
              <a:rPr lang="en-US" sz="1350" dirty="0">
                <a:effectLst/>
                <a:latin typeface="+mn-lt"/>
                <a:ea typeface="ＭＳ 明朝"/>
                <a:cs typeface="Times New Roman"/>
              </a:rPr>
              <a:t> </a:t>
            </a:r>
            <a:r>
              <a:rPr lang="en-US" sz="1350" dirty="0" err="1">
                <a:effectLst/>
                <a:latin typeface="+mn-lt"/>
                <a:ea typeface="ＭＳ 明朝"/>
                <a:cs typeface="Times New Roman"/>
              </a:rPr>
              <a:t>lectorum</a:t>
            </a:r>
            <a:r>
              <a:rPr lang="en-US" sz="1350" dirty="0">
                <a:effectLst/>
                <a:latin typeface="+mn-lt"/>
                <a:ea typeface="ＭＳ 明朝"/>
                <a:cs typeface="Times New Roman"/>
              </a:rPr>
              <a:t>. </a:t>
            </a:r>
          </a:p>
          <a:p>
            <a:r>
              <a:rPr lang="en-US" sz="1350" dirty="0" err="1">
                <a:effectLst/>
                <a:latin typeface="+mn-lt"/>
                <a:ea typeface="ＭＳ 明朝"/>
                <a:cs typeface="Times New Roman"/>
              </a:rPr>
              <a:t>Mirum</a:t>
            </a:r>
            <a:r>
              <a:rPr lang="en-US" sz="1350" dirty="0">
                <a:effectLst/>
                <a:latin typeface="+mn-lt"/>
                <a:ea typeface="ＭＳ 明朝"/>
                <a:cs typeface="Times New Roman"/>
              </a:rPr>
              <a:t> </a:t>
            </a:r>
            <a:r>
              <a:rPr lang="en-US" sz="1350" dirty="0" err="1">
                <a:effectLst/>
                <a:latin typeface="+mn-lt"/>
                <a:ea typeface="ＭＳ 明朝"/>
                <a:cs typeface="Times New Roman"/>
              </a:rPr>
              <a:t>est</a:t>
            </a:r>
            <a:r>
              <a:rPr lang="en-US" sz="1350" dirty="0">
                <a:effectLst/>
                <a:latin typeface="+mn-lt"/>
                <a:ea typeface="ＭＳ 明朝"/>
                <a:cs typeface="Times New Roman"/>
              </a:rPr>
              <a:t> </a:t>
            </a:r>
            <a:r>
              <a:rPr lang="en-US" sz="1350" dirty="0" err="1">
                <a:effectLst/>
                <a:latin typeface="+mn-lt"/>
                <a:ea typeface="ＭＳ 明朝"/>
                <a:cs typeface="Times New Roman"/>
              </a:rPr>
              <a:t>notare</a:t>
            </a:r>
            <a:r>
              <a:rPr lang="en-US" sz="1350" dirty="0">
                <a:effectLst/>
                <a:latin typeface="+mn-lt"/>
                <a:ea typeface="ＭＳ 明朝"/>
                <a:cs typeface="Times New Roman"/>
              </a:rPr>
              <a:t> quam </a:t>
            </a:r>
            <a:r>
              <a:rPr lang="en-US" sz="1350" dirty="0" err="1">
                <a:effectLst/>
                <a:latin typeface="+mn-lt"/>
                <a:ea typeface="ＭＳ 明朝"/>
                <a:cs typeface="Times New Roman"/>
              </a:rPr>
              <a:t>littera</a:t>
            </a:r>
            <a:r>
              <a:rPr lang="en-US" sz="1350" dirty="0">
                <a:effectLst/>
                <a:latin typeface="+mn-lt"/>
                <a:ea typeface="ＭＳ 明朝"/>
                <a:cs typeface="Times New Roman"/>
              </a:rPr>
              <a:t> </a:t>
            </a:r>
            <a:r>
              <a:rPr lang="en-US" sz="1350" dirty="0" err="1">
                <a:effectLst/>
                <a:latin typeface="+mn-lt"/>
                <a:ea typeface="ＭＳ 明朝"/>
                <a:cs typeface="Times New Roman"/>
              </a:rPr>
              <a:t>gothica</a:t>
            </a:r>
            <a:r>
              <a:rPr lang="en-US" sz="1350" dirty="0">
                <a:effectLst/>
                <a:latin typeface="+mn-lt"/>
                <a:ea typeface="ＭＳ 明朝"/>
                <a:cs typeface="Times New Roman"/>
              </a:rPr>
              <a:t>, quam </a:t>
            </a:r>
            <a:r>
              <a:rPr lang="en-US" sz="1350" dirty="0" err="1">
                <a:effectLst/>
                <a:latin typeface="+mn-lt"/>
                <a:ea typeface="ＭＳ 明朝"/>
                <a:cs typeface="Times New Roman"/>
              </a:rPr>
              <a:t>nunc</a:t>
            </a:r>
            <a:r>
              <a:rPr lang="en-US" sz="1350" dirty="0">
                <a:effectLst/>
                <a:latin typeface="+mn-lt"/>
                <a:ea typeface="ＭＳ 明朝"/>
                <a:cs typeface="Times New Roman"/>
              </a:rPr>
              <a:t> </a:t>
            </a:r>
            <a:r>
              <a:rPr lang="en-US" sz="1350" dirty="0" err="1">
                <a:effectLst/>
                <a:latin typeface="+mn-lt"/>
                <a:ea typeface="ＭＳ 明朝"/>
                <a:cs typeface="Times New Roman"/>
              </a:rPr>
              <a:t>putamus</a:t>
            </a:r>
            <a:r>
              <a:rPr lang="en-US" sz="1350" dirty="0">
                <a:effectLst/>
                <a:latin typeface="+mn-lt"/>
                <a:ea typeface="ＭＳ 明朝"/>
                <a:cs typeface="Times New Roman"/>
              </a:rPr>
              <a:t> </a:t>
            </a:r>
            <a:r>
              <a:rPr lang="en-US" sz="1350" dirty="0" err="1">
                <a:effectLst/>
                <a:latin typeface="+mn-lt"/>
                <a:ea typeface="ＭＳ 明朝"/>
                <a:cs typeface="Times New Roman"/>
              </a:rPr>
              <a:t>parum</a:t>
            </a:r>
            <a:r>
              <a:rPr lang="en-US" sz="1350" dirty="0">
                <a:effectLst/>
                <a:latin typeface="+mn-lt"/>
                <a:ea typeface="ＭＳ 明朝"/>
                <a:cs typeface="Times New Roman"/>
              </a:rPr>
              <a:t> </a:t>
            </a:r>
            <a:r>
              <a:rPr lang="en-US" sz="1350" dirty="0" err="1">
                <a:effectLst/>
                <a:latin typeface="+mn-lt"/>
                <a:ea typeface="ＭＳ 明朝"/>
                <a:cs typeface="Times New Roman"/>
              </a:rPr>
              <a:t>claram</a:t>
            </a:r>
            <a:r>
              <a:rPr lang="en-US" sz="1350" dirty="0">
                <a:effectLst/>
                <a:latin typeface="+mn-lt"/>
                <a:ea typeface="ＭＳ 明朝"/>
                <a:cs typeface="Times New Roman"/>
              </a:rPr>
              <a:t>, </a:t>
            </a:r>
            <a:r>
              <a:rPr lang="en-US" sz="1350" dirty="0" err="1">
                <a:effectLst/>
                <a:latin typeface="+mn-lt"/>
                <a:ea typeface="ＭＳ 明朝"/>
                <a:cs typeface="Times New Roman"/>
              </a:rPr>
              <a:t>anteposuerit</a:t>
            </a:r>
            <a:r>
              <a:rPr lang="en-US" sz="1350" dirty="0">
                <a:effectLst/>
                <a:latin typeface="+mn-lt"/>
                <a:ea typeface="ＭＳ 明朝"/>
                <a:cs typeface="Times New Roman"/>
              </a:rPr>
              <a:t> </a:t>
            </a:r>
            <a:r>
              <a:rPr lang="en-US" sz="1350" dirty="0" err="1">
                <a:effectLst/>
                <a:latin typeface="+mn-lt"/>
                <a:ea typeface="ＭＳ 明朝"/>
                <a:cs typeface="Times New Roman"/>
              </a:rPr>
              <a:t>litterarum</a:t>
            </a:r>
            <a:r>
              <a:rPr lang="en-US" sz="1350" dirty="0">
                <a:effectLst/>
                <a:latin typeface="+mn-lt"/>
                <a:ea typeface="ＭＳ 明朝"/>
                <a:cs typeface="Times New Roman"/>
              </a:rPr>
              <a:t> </a:t>
            </a:r>
            <a:r>
              <a:rPr lang="en-US" sz="1350" dirty="0" err="1">
                <a:effectLst/>
                <a:latin typeface="+mn-lt"/>
                <a:ea typeface="ＭＳ 明朝"/>
                <a:cs typeface="Times New Roman"/>
              </a:rPr>
              <a:t>formas</a:t>
            </a:r>
            <a:r>
              <a:rPr lang="en-US" sz="1350" dirty="0">
                <a:effectLst/>
                <a:latin typeface="+mn-lt"/>
                <a:ea typeface="ＭＳ 明朝"/>
                <a:cs typeface="Times New Roman"/>
              </a:rPr>
              <a:t> </a:t>
            </a:r>
            <a:r>
              <a:rPr lang="en-US" sz="1350" dirty="0" err="1">
                <a:effectLst/>
                <a:latin typeface="+mn-lt"/>
                <a:ea typeface="ＭＳ 明朝"/>
                <a:cs typeface="Times New Roman"/>
              </a:rPr>
              <a:t>humanitatis</a:t>
            </a:r>
            <a:r>
              <a:rPr lang="en-US" sz="1350" dirty="0">
                <a:effectLst/>
                <a:latin typeface="+mn-lt"/>
                <a:ea typeface="ＭＳ 明朝"/>
                <a:cs typeface="Times New Roman"/>
              </a:rPr>
              <a:t> per </a:t>
            </a:r>
            <a:r>
              <a:rPr lang="en-US" sz="1350" dirty="0" err="1">
                <a:effectLst/>
                <a:latin typeface="+mn-lt"/>
                <a:ea typeface="ＭＳ 明朝"/>
                <a:cs typeface="Times New Roman"/>
              </a:rPr>
              <a:t>seacula</a:t>
            </a:r>
            <a:r>
              <a:rPr lang="en-US" sz="1350" dirty="0">
                <a:effectLst/>
                <a:latin typeface="+mn-lt"/>
                <a:ea typeface="ＭＳ 明朝"/>
                <a:cs typeface="Times New Roman"/>
              </a:rPr>
              <a:t> </a:t>
            </a:r>
            <a:r>
              <a:rPr lang="en-US" sz="1350" dirty="0" err="1">
                <a:effectLst/>
                <a:latin typeface="+mn-lt"/>
                <a:ea typeface="ＭＳ 明朝"/>
                <a:cs typeface="Times New Roman"/>
              </a:rPr>
              <a:t>quarta</a:t>
            </a:r>
            <a:r>
              <a:rPr lang="en-US" sz="1350" dirty="0">
                <a:effectLst/>
                <a:latin typeface="+mn-lt"/>
                <a:ea typeface="ＭＳ 明朝"/>
                <a:cs typeface="Times New Roman"/>
              </a:rPr>
              <a:t> </a:t>
            </a:r>
            <a:r>
              <a:rPr lang="en-US" sz="1350" dirty="0" err="1">
                <a:effectLst/>
                <a:latin typeface="+mn-lt"/>
                <a:ea typeface="ＭＳ 明朝"/>
                <a:cs typeface="Times New Roman"/>
              </a:rPr>
              <a:t>decima</a:t>
            </a:r>
            <a:r>
              <a:rPr lang="en-US" sz="1350" dirty="0">
                <a:effectLst/>
                <a:latin typeface="+mn-lt"/>
                <a:ea typeface="ＭＳ 明朝"/>
                <a:cs typeface="Times New Roman"/>
              </a:rPr>
              <a:t> et </a:t>
            </a:r>
            <a:r>
              <a:rPr lang="en-US" sz="1350" dirty="0" err="1">
                <a:effectLst/>
                <a:latin typeface="+mn-lt"/>
                <a:ea typeface="ＭＳ 明朝"/>
                <a:cs typeface="Times New Roman"/>
              </a:rPr>
              <a:t>quinta</a:t>
            </a:r>
            <a:r>
              <a:rPr lang="en-US" sz="1350" dirty="0">
                <a:effectLst/>
                <a:latin typeface="+mn-lt"/>
                <a:ea typeface="ＭＳ 明朝"/>
                <a:cs typeface="Times New Roman"/>
              </a:rPr>
              <a:t> </a:t>
            </a:r>
            <a:r>
              <a:rPr lang="en-US" sz="1350" dirty="0" err="1">
                <a:effectLst/>
                <a:latin typeface="+mn-lt"/>
                <a:ea typeface="ＭＳ 明朝"/>
                <a:cs typeface="Times New Roman"/>
              </a:rPr>
              <a:t>decima</a:t>
            </a:r>
            <a:r>
              <a:rPr lang="en-US" sz="1350" dirty="0">
                <a:effectLst/>
                <a:latin typeface="+mn-lt"/>
                <a:ea typeface="ＭＳ 明朝"/>
                <a:cs typeface="Times New Roman"/>
              </a:rPr>
              <a:t>. </a:t>
            </a:r>
            <a:r>
              <a:rPr lang="en-US" sz="1350" dirty="0" err="1">
                <a:effectLst/>
                <a:latin typeface="+mn-lt"/>
                <a:ea typeface="ＭＳ 明朝"/>
                <a:cs typeface="Times New Roman"/>
              </a:rPr>
              <a:t>Eodem</a:t>
            </a:r>
            <a:r>
              <a:rPr lang="en-US" sz="1350" dirty="0">
                <a:effectLst/>
                <a:latin typeface="+mn-lt"/>
                <a:ea typeface="ＭＳ 明朝"/>
                <a:cs typeface="Times New Roman"/>
              </a:rPr>
              <a:t> </a:t>
            </a:r>
            <a:r>
              <a:rPr lang="en-US" sz="1350" dirty="0" err="1">
                <a:effectLst/>
                <a:latin typeface="+mn-lt"/>
                <a:ea typeface="ＭＳ 明朝"/>
                <a:cs typeface="Times New Roman"/>
              </a:rPr>
              <a:t>modo</a:t>
            </a:r>
            <a:r>
              <a:rPr lang="en-US" sz="1350" dirty="0">
                <a:effectLst/>
                <a:latin typeface="+mn-lt"/>
                <a:ea typeface="ＭＳ 明朝"/>
                <a:cs typeface="Times New Roman"/>
              </a:rPr>
              <a:t> </a:t>
            </a:r>
            <a:r>
              <a:rPr lang="en-US" sz="1350" dirty="0" err="1">
                <a:effectLst/>
                <a:latin typeface="+mn-lt"/>
                <a:ea typeface="ＭＳ 明朝"/>
                <a:cs typeface="Times New Roman"/>
              </a:rPr>
              <a:t>typi</a:t>
            </a:r>
            <a:r>
              <a:rPr lang="en-US" sz="1350" dirty="0">
                <a:effectLst/>
                <a:latin typeface="+mn-lt"/>
                <a:ea typeface="ＭＳ 明朝"/>
                <a:cs typeface="Times New Roman"/>
              </a:rPr>
              <a:t>, qui </a:t>
            </a:r>
            <a:r>
              <a:rPr lang="en-US" sz="1350" dirty="0" err="1">
                <a:effectLst/>
                <a:latin typeface="+mn-lt"/>
                <a:ea typeface="ＭＳ 明朝"/>
                <a:cs typeface="Times New Roman"/>
              </a:rPr>
              <a:t>nunc</a:t>
            </a:r>
            <a:r>
              <a:rPr lang="en-US" sz="1350" dirty="0">
                <a:effectLst/>
                <a:latin typeface="+mn-lt"/>
                <a:ea typeface="ＭＳ 明朝"/>
                <a:cs typeface="Times New Roman"/>
              </a:rPr>
              <a:t> </a:t>
            </a:r>
            <a:r>
              <a:rPr lang="en-US" sz="1350" dirty="0" err="1">
                <a:effectLst/>
                <a:latin typeface="+mn-lt"/>
                <a:ea typeface="ＭＳ 明朝"/>
                <a:cs typeface="Times New Roman"/>
              </a:rPr>
              <a:t>nobis</a:t>
            </a:r>
            <a:r>
              <a:rPr lang="en-US" sz="1350" dirty="0">
                <a:effectLst/>
                <a:latin typeface="+mn-lt"/>
                <a:ea typeface="ＭＳ 明朝"/>
                <a:cs typeface="Times New Roman"/>
              </a:rPr>
              <a:t> </a:t>
            </a:r>
            <a:r>
              <a:rPr lang="en-US" sz="1350" dirty="0" err="1">
                <a:effectLst/>
                <a:latin typeface="+mn-lt"/>
                <a:ea typeface="ＭＳ 明朝"/>
                <a:cs typeface="Times New Roman"/>
              </a:rPr>
              <a:t>videntur</a:t>
            </a:r>
            <a:r>
              <a:rPr lang="en-US" sz="1350" dirty="0">
                <a:effectLst/>
                <a:latin typeface="+mn-lt"/>
                <a:ea typeface="ＭＳ 明朝"/>
                <a:cs typeface="Times New Roman"/>
              </a:rPr>
              <a:t> </a:t>
            </a:r>
            <a:r>
              <a:rPr lang="en-US" sz="1350" dirty="0" err="1">
                <a:effectLst/>
                <a:latin typeface="+mn-lt"/>
                <a:ea typeface="ＭＳ 明朝"/>
                <a:cs typeface="Times New Roman"/>
              </a:rPr>
              <a:t>parum</a:t>
            </a:r>
            <a:r>
              <a:rPr lang="en-US" sz="1350" dirty="0">
                <a:effectLst/>
                <a:latin typeface="+mn-lt"/>
                <a:ea typeface="ＭＳ 明朝"/>
                <a:cs typeface="Times New Roman"/>
              </a:rPr>
              <a:t> </a:t>
            </a:r>
            <a:r>
              <a:rPr lang="en-US" sz="1350" dirty="0" err="1">
                <a:effectLst/>
                <a:latin typeface="+mn-lt"/>
                <a:ea typeface="ＭＳ 明朝"/>
                <a:cs typeface="Times New Roman"/>
              </a:rPr>
              <a:t>clari</a:t>
            </a:r>
            <a:r>
              <a:rPr lang="en-US" sz="1350" dirty="0">
                <a:effectLst/>
                <a:latin typeface="+mn-lt"/>
                <a:ea typeface="ＭＳ 明朝"/>
                <a:cs typeface="Times New Roman"/>
              </a:rPr>
              <a:t>, </a:t>
            </a:r>
            <a:r>
              <a:rPr lang="en-US" sz="1350" dirty="0" err="1">
                <a:effectLst/>
                <a:latin typeface="+mn-lt"/>
                <a:ea typeface="ＭＳ 明朝"/>
                <a:cs typeface="Times New Roman"/>
              </a:rPr>
              <a:t>fiant</a:t>
            </a:r>
            <a:r>
              <a:rPr lang="en-US" sz="1350" dirty="0">
                <a:effectLst/>
                <a:latin typeface="+mn-lt"/>
                <a:ea typeface="ＭＳ 明朝"/>
                <a:cs typeface="Times New Roman"/>
              </a:rPr>
              <a:t> </a:t>
            </a:r>
            <a:r>
              <a:rPr lang="en-US" sz="1350" dirty="0" err="1">
                <a:effectLst/>
                <a:latin typeface="+mn-lt"/>
                <a:ea typeface="ＭＳ 明朝"/>
                <a:cs typeface="Times New Roman"/>
              </a:rPr>
              <a:t>sollemnes</a:t>
            </a:r>
            <a:r>
              <a:rPr lang="en-US" sz="1350" dirty="0">
                <a:effectLst/>
                <a:latin typeface="+mn-lt"/>
                <a:ea typeface="ＭＳ 明朝"/>
                <a:cs typeface="Times New Roman"/>
              </a:rPr>
              <a:t> in </a:t>
            </a:r>
            <a:r>
              <a:rPr lang="en-US" sz="1350" dirty="0" err="1">
                <a:effectLst/>
                <a:latin typeface="+mn-lt"/>
                <a:ea typeface="ＭＳ 明朝"/>
                <a:cs typeface="Times New Roman"/>
              </a:rPr>
              <a:t>futurum</a:t>
            </a:r>
            <a:r>
              <a:rPr lang="en-US" sz="1350" dirty="0">
                <a:effectLst/>
                <a:latin typeface="+mn-lt"/>
                <a:ea typeface="ＭＳ 明朝"/>
                <a:cs typeface="Times New Roman"/>
              </a:rPr>
              <a:t>.</a:t>
            </a:r>
            <a:endParaRPr lang="en-US" sz="900" dirty="0">
              <a:effectLst/>
              <a:latin typeface="Cambria"/>
              <a:ea typeface="ＭＳ 明朝"/>
              <a:cs typeface="Times New Roman"/>
            </a:endParaRPr>
          </a:p>
        </p:txBody>
      </p:sp>
    </p:spTree>
    <p:extLst>
      <p:ext uri="{BB962C8B-B14F-4D97-AF65-F5344CB8AC3E}">
        <p14:creationId xmlns:p14="http://schemas.microsoft.com/office/powerpoint/2010/main" val="1917722609"/>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showMasterSp="0" type="tx">
  <p:cSld name="BLANK">
    <p:spTree>
      <p:nvGrpSpPr>
        <p:cNvPr id="1" name=""/>
        <p:cNvGrpSpPr/>
        <p:nvPr/>
      </p:nvGrpSpPr>
      <p:grpSpPr>
        <a:xfrm>
          <a:off x="0" y="0"/>
          <a:ext cx="0" cy="0"/>
          <a:chOff x="0" y="0"/>
          <a:chExt cx="0" cy="0"/>
        </a:xfrm>
      </p:grpSpPr>
      <p:sp>
        <p:nvSpPr>
          <p:cNvPr id="310" name="Subtitle 2"/>
          <p:cNvSpPr txBox="1"/>
          <p:nvPr/>
        </p:nvSpPr>
        <p:spPr>
          <a:xfrm>
            <a:off x="95250" y="4868503"/>
            <a:ext cx="1074382" cy="214672"/>
          </a:xfrm>
          <a:prstGeom prst="rect">
            <a:avLst/>
          </a:prstGeom>
          <a:ln w="12700">
            <a:miter lim="400000"/>
          </a:ln>
          <a:extLst>
            <a:ext uri="{C572A759-6A51-4108-AA02-DFA0A04FC94B}">
              <ma14:wrappingTextBoxFlag xmlns="" xmlns:ma14="http://schemas.microsoft.com/office/mac/drawingml/2011/main" val="1"/>
            </a:ext>
          </a:extLst>
        </p:spPr>
        <p:txBody>
          <a:bodyPr lIns="34289" tIns="34289" rIns="34289" bIns="34289">
            <a:spAutoFit/>
          </a:bodyPr>
          <a:lstStyle/>
          <a:p>
            <a:pPr>
              <a:lnSpc>
                <a:spcPct val="90000"/>
              </a:lnSpc>
              <a:defRPr sz="1400">
                <a:solidFill>
                  <a:schemeClr val="accent4"/>
                </a:solidFill>
                <a:latin typeface="+mn-lt"/>
                <a:ea typeface="+mn-ea"/>
                <a:cs typeface="+mn-cs"/>
                <a:sym typeface="Arial"/>
              </a:defRPr>
            </a:pPr>
            <a:r>
              <a:rPr sz="1050"/>
              <a:t>IBM </a:t>
            </a:r>
            <a:r>
              <a:rPr sz="1050" b="1"/>
              <a:t>Cloud</a:t>
            </a:r>
          </a:p>
        </p:txBody>
      </p:sp>
      <p:sp>
        <p:nvSpPr>
          <p:cNvPr id="311" name="Subtitle 2"/>
          <p:cNvSpPr txBox="1"/>
          <p:nvPr/>
        </p:nvSpPr>
        <p:spPr>
          <a:xfrm>
            <a:off x="5826680" y="4884310"/>
            <a:ext cx="2732982" cy="193897"/>
          </a:xfrm>
          <a:prstGeom prst="rect">
            <a:avLst/>
          </a:prstGeom>
          <a:ln w="12700">
            <a:miter lim="400000"/>
          </a:ln>
          <a:extLst>
            <a:ext uri="{C572A759-6A51-4108-AA02-DFA0A04FC94B}">
              <ma14:wrappingTextBoxFlag xmlns="" xmlns:ma14="http://schemas.microsoft.com/office/mac/drawingml/2011/main" val="1"/>
            </a:ext>
          </a:extLst>
        </p:spPr>
        <p:txBody>
          <a:bodyPr lIns="34289" tIns="34289" rIns="34289" bIns="34289">
            <a:spAutoFit/>
          </a:bodyPr>
          <a:lstStyle>
            <a:lvl1pPr algn="r">
              <a:lnSpc>
                <a:spcPct val="90000"/>
              </a:lnSpc>
              <a:defRPr sz="1200">
                <a:solidFill>
                  <a:srgbClr val="CACACA"/>
                </a:solidFill>
                <a:latin typeface="+mn-lt"/>
                <a:ea typeface="+mn-ea"/>
                <a:cs typeface="+mn-cs"/>
                <a:sym typeface="Arial"/>
              </a:defRPr>
            </a:lvl1pPr>
          </a:lstStyle>
          <a:p>
            <a:r>
              <a:rPr sz="900"/>
              <a:t>Internal and Business Partner Use Only</a:t>
            </a:r>
          </a:p>
        </p:txBody>
      </p:sp>
      <p:pic>
        <p:nvPicPr>
          <p:cNvPr id="312" name="ibm_logo_dark blue-01.png" descr="ibm_logo_dark blue-01.png"/>
          <p:cNvPicPr>
            <a:picLocks noChangeAspect="1"/>
          </p:cNvPicPr>
          <p:nvPr/>
        </p:nvPicPr>
        <p:blipFill>
          <a:blip r:embed="rId2"/>
          <a:stretch>
            <a:fillRect/>
          </a:stretch>
        </p:blipFill>
        <p:spPr>
          <a:xfrm rot="5400000">
            <a:off x="8787989" y="4787490"/>
            <a:ext cx="142877" cy="378646"/>
          </a:xfrm>
          <a:prstGeom prst="rect">
            <a:avLst/>
          </a:prstGeom>
          <a:ln w="12700">
            <a:miter lim="400000"/>
          </a:ln>
        </p:spPr>
      </p:pic>
      <p:sp>
        <p:nvSpPr>
          <p:cNvPr id="313" name="Line"/>
          <p:cNvSpPr/>
          <p:nvPr/>
        </p:nvSpPr>
        <p:spPr>
          <a:xfrm>
            <a:off x="0" y="4795838"/>
            <a:ext cx="9144002" cy="0"/>
          </a:xfrm>
          <a:prstGeom prst="line">
            <a:avLst/>
          </a:prstGeom>
          <a:ln w="25400">
            <a:solidFill>
              <a:schemeClr val="accent5"/>
            </a:solidFill>
            <a:miter/>
          </a:ln>
        </p:spPr>
        <p:txBody>
          <a:bodyPr lIns="34289" tIns="34289" rIns="34289" bIns="34289"/>
          <a:lstStyle/>
          <a:p>
            <a:endParaRPr sz="1013"/>
          </a:p>
        </p:txBody>
      </p:sp>
      <p:sp>
        <p:nvSpPr>
          <p:cNvPr id="314" name="Slide title"/>
          <p:cNvSpPr txBox="1">
            <a:spLocks noGrp="1"/>
          </p:cNvSpPr>
          <p:nvPr>
            <p:ph type="body" sz="quarter" idx="13"/>
          </p:nvPr>
        </p:nvSpPr>
        <p:spPr>
          <a:xfrm>
            <a:off x="190500" y="190501"/>
            <a:ext cx="3018187" cy="390917"/>
          </a:xfrm>
          <a:prstGeom prst="rect">
            <a:avLst/>
          </a:prstGeom>
        </p:spPr>
        <p:txBody>
          <a:bodyPr lIns="45718" tIns="45718" rIns="45718" bIns="45718"/>
          <a:lstStyle>
            <a:lvl1pPr defTabSz="582930">
              <a:lnSpc>
                <a:spcPct val="90000"/>
              </a:lnSpc>
              <a:defRPr sz="2250" b="1">
                <a:solidFill>
                  <a:schemeClr val="accent4"/>
                </a:solidFill>
              </a:defRPr>
            </a:lvl1pPr>
          </a:lstStyle>
          <a:p>
            <a:r>
              <a:t>Slide title</a:t>
            </a:r>
          </a:p>
        </p:txBody>
      </p:sp>
    </p:spTree>
    <p:extLst>
      <p:ext uri="{BB962C8B-B14F-4D97-AF65-F5344CB8AC3E}">
        <p14:creationId xmlns:p14="http://schemas.microsoft.com/office/powerpoint/2010/main" val="1390404252"/>
      </p:ext>
    </p:extLst>
  </p:cSld>
  <p:clrMapOvr>
    <a:masterClrMapping/>
  </p:clrMapOvr>
  <p:transition spd="med"/>
</p:sldLayout>
</file>

<file path=ppt/slideLayouts/slideLayout217.xml><?xml version="1.0" encoding="utf-8"?>
<p:sldLayout xmlns:a="http://schemas.openxmlformats.org/drawingml/2006/main" xmlns:r="http://schemas.openxmlformats.org/officeDocument/2006/relationships" xmlns:p="http://schemas.openxmlformats.org/presentationml/2006/main" userDrawn="1">
  <p:cSld name="Text_slide_2">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13" name="Title 9"/>
          <p:cNvSpPr>
            <a:spLocks noGrp="1"/>
          </p:cNvSpPr>
          <p:nvPr>
            <p:ph type="title"/>
          </p:nvPr>
        </p:nvSpPr>
        <p:spPr>
          <a:xfrm>
            <a:off x="679087" y="484710"/>
            <a:ext cx="8270327" cy="429843"/>
          </a:xfrm>
          <a:prstGeom prst="rect">
            <a:avLst/>
          </a:prstGeom>
        </p:spPr>
        <p:txBody>
          <a:bodyPr/>
          <a:lstStyle>
            <a:lvl1pPr>
              <a:defRPr sz="2400" b="0" i="0">
                <a:solidFill>
                  <a:schemeClr val="bg1"/>
                </a:solidFill>
                <a:latin typeface="IBM Plex Sans Regular" charset="0"/>
                <a:ea typeface="IBM Plex Sans Regular" charset="0"/>
                <a:cs typeface="IBM Plex Sans Regular" charset="0"/>
              </a:defRPr>
            </a:lvl1pPr>
          </a:lstStyle>
          <a:p>
            <a:r>
              <a:rPr lang="en-US"/>
              <a:t>Click to edit Master title style</a:t>
            </a:r>
            <a:endParaRPr lang="en-US" dirty="0"/>
          </a:p>
        </p:txBody>
      </p:sp>
      <p:sp>
        <p:nvSpPr>
          <p:cNvPr id="14" name="Content Placeholder 12"/>
          <p:cNvSpPr>
            <a:spLocks noGrp="1"/>
          </p:cNvSpPr>
          <p:nvPr>
            <p:ph sz="quarter" idx="13"/>
          </p:nvPr>
        </p:nvSpPr>
        <p:spPr>
          <a:xfrm>
            <a:off x="679087" y="1502569"/>
            <a:ext cx="8270327" cy="3280886"/>
          </a:xfrm>
          <a:prstGeom prst="rect">
            <a:avLst/>
          </a:prstGeom>
        </p:spPr>
        <p:txBody>
          <a:bodyPr/>
          <a:lstStyle>
            <a:lvl1pPr>
              <a:defRPr sz="1500" b="0" i="0">
                <a:solidFill>
                  <a:schemeClr val="bg1"/>
                </a:solidFill>
                <a:latin typeface="IBM Plex Sans Regular" charset="0"/>
                <a:ea typeface="IBM Plex Sans Regular" charset="0"/>
                <a:cs typeface="IBM Plex Sans Regular" charset="0"/>
              </a:defRPr>
            </a:lvl1pPr>
            <a:lvl2pPr>
              <a:defRPr sz="1350" b="0" i="0">
                <a:solidFill>
                  <a:schemeClr val="bg1"/>
                </a:solidFill>
                <a:latin typeface="IBM Plex Sans Regular" charset="0"/>
                <a:ea typeface="IBM Plex Sans Regular" charset="0"/>
                <a:cs typeface="IBM Plex Sans Regular" charset="0"/>
              </a:defRPr>
            </a:lvl2pPr>
            <a:lvl3pPr>
              <a:defRPr sz="1200" b="0" i="0">
                <a:solidFill>
                  <a:schemeClr val="bg1"/>
                </a:solidFill>
                <a:latin typeface="IBM Plex Sans Regular" charset="0"/>
                <a:ea typeface="IBM Plex Sans Regular" charset="0"/>
                <a:cs typeface="IBM Plex Sans Regular" charset="0"/>
              </a:defRPr>
            </a:lvl3pPr>
            <a:lvl4pPr>
              <a:defRPr sz="1050" b="0" i="0">
                <a:solidFill>
                  <a:schemeClr val="bg1"/>
                </a:solidFill>
                <a:latin typeface="IBM Plex Sans Regular" charset="0"/>
                <a:ea typeface="IBM Plex Sans Regular" charset="0"/>
                <a:cs typeface="IBM Plex Sans Regular" charset="0"/>
              </a:defRPr>
            </a:lvl4pPr>
            <a:lvl5pPr>
              <a:defRPr sz="1050" b="0" i="0">
                <a:solidFill>
                  <a:schemeClr val="bg1"/>
                </a:solidFill>
                <a:latin typeface="IBM Plex Sans Regular" charset="0"/>
                <a:ea typeface="IBM Plex Sans Regular" charset="0"/>
                <a:cs typeface="IBM Plex Sans Regular"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 Placeholder 11"/>
          <p:cNvSpPr>
            <a:spLocks noGrp="1"/>
          </p:cNvSpPr>
          <p:nvPr>
            <p:ph type="body" sz="quarter" idx="14"/>
          </p:nvPr>
        </p:nvSpPr>
        <p:spPr>
          <a:xfrm>
            <a:off x="679088" y="914400"/>
            <a:ext cx="8270841" cy="588169"/>
          </a:xfrm>
          <a:prstGeom prst="rect">
            <a:avLst/>
          </a:prstGeom>
        </p:spPr>
        <p:txBody>
          <a:bodyPr/>
          <a:lstStyle>
            <a:lvl1pPr marL="0" indent="0">
              <a:buNone/>
              <a:defRPr sz="1500" b="0" i="0">
                <a:solidFill>
                  <a:schemeClr val="bg1"/>
                </a:solidFill>
                <a:latin typeface="IBM Plex Sans Regular" charset="0"/>
                <a:ea typeface="IBM Plex Sans Regular" charset="0"/>
                <a:cs typeface="IBM Plex Sans Regular" charset="0"/>
              </a:defRPr>
            </a:lvl1pPr>
          </a:lstStyle>
          <a:p>
            <a:pPr lvl="0"/>
            <a:r>
              <a:rPr lang="en-US"/>
              <a:t>Click to edit Master text styles</a:t>
            </a:r>
          </a:p>
        </p:txBody>
      </p:sp>
      <p:sp>
        <p:nvSpPr>
          <p:cNvPr id="7" name="Slide Number Placeholder 5"/>
          <p:cNvSpPr>
            <a:spLocks noGrp="1"/>
          </p:cNvSpPr>
          <p:nvPr>
            <p:ph type="sldNum" sz="quarter" idx="12"/>
          </p:nvPr>
        </p:nvSpPr>
        <p:spPr>
          <a:xfrm>
            <a:off x="7006590" y="4937760"/>
            <a:ext cx="2057400" cy="205740"/>
          </a:xfrm>
          <a:prstGeom prst="rect">
            <a:avLst/>
          </a:prstGeom>
        </p:spPr>
        <p:txBody>
          <a:bodyPr/>
          <a:lstStyle>
            <a:lvl1pPr algn="r">
              <a:defRPr sz="900" b="0" i="0">
                <a:solidFill>
                  <a:schemeClr val="bg1"/>
                </a:solidFill>
                <a:latin typeface="IBM Plex Sans Regular" charset="0"/>
                <a:ea typeface="IBM Plex Sans Regular" charset="0"/>
                <a:cs typeface="IBM Plex Sans Regular" charset="0"/>
              </a:defRPr>
            </a:lvl1pPr>
          </a:lstStyle>
          <a:p>
            <a:fld id="{FFF8894C-962F-4043-BDE4-6CA2ABEDD0B4}" type="slidenum">
              <a:rPr lang="en-US" smtClean="0"/>
              <a:pPr/>
              <a:t>‹#›</a:t>
            </a:fld>
            <a:endParaRPr lang="en-US" dirty="0"/>
          </a:p>
        </p:txBody>
      </p:sp>
    </p:spTree>
    <p:extLst>
      <p:ext uri="{BB962C8B-B14F-4D97-AF65-F5344CB8AC3E}">
        <p14:creationId xmlns:p14="http://schemas.microsoft.com/office/powerpoint/2010/main" val="767404459"/>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4" name="Title 3"/>
          <p:cNvSpPr>
            <a:spLocks noGrp="1"/>
          </p:cNvSpPr>
          <p:nvPr>
            <p:ph type="title"/>
          </p:nvPr>
        </p:nvSpPr>
        <p:spPr>
          <a:xfrm>
            <a:off x="228601" y="203782"/>
            <a:ext cx="4114802" cy="4479344"/>
          </a:xfrm>
        </p:spPr>
        <p:txBody>
          <a:bodyPr/>
          <a:lstStyle>
            <a:lvl1pPr>
              <a:lnSpc>
                <a:spcPct val="90000"/>
              </a:lnSpc>
              <a:defRPr sz="1900" b="0">
                <a:solidFill>
                  <a:schemeClr val="bg2"/>
                </a:solidFill>
              </a:defRPr>
            </a:lvl1pPr>
          </a:lstStyle>
          <a:p>
            <a:r>
              <a:rPr lang="en-US" dirty="0"/>
              <a:t>Click to edit Master title style</a:t>
            </a:r>
          </a:p>
        </p:txBody>
      </p:sp>
    </p:spTree>
    <p:extLst>
      <p:ext uri="{BB962C8B-B14F-4D97-AF65-F5344CB8AC3E}">
        <p14:creationId xmlns:p14="http://schemas.microsoft.com/office/powerpoint/2010/main" val="3159630612"/>
      </p:ext>
    </p:extLst>
  </p:cSld>
  <p:clrMapOvr>
    <a:masterClrMapping/>
  </p:clrMapOvr>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bg2"/>
                </a:solidFill>
              </a:defRPr>
            </a:lvl1pPr>
          </a:lstStyle>
          <a:p>
            <a:r>
              <a:rPr lang="en-US" dirty="0"/>
              <a:t>© 2017 IBM Corporation</a:t>
            </a:r>
          </a:p>
        </p:txBody>
      </p:sp>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pPr/>
              <a:t>‹#›</a:t>
            </a:fld>
            <a:endParaRPr lang="en-US"/>
          </a:p>
        </p:txBody>
      </p:sp>
      <p:sp>
        <p:nvSpPr>
          <p:cNvPr id="5" name="Title 4"/>
          <p:cNvSpPr>
            <a:spLocks noGrp="1"/>
          </p:cNvSpPr>
          <p:nvPr>
            <p:ph type="title"/>
          </p:nvPr>
        </p:nvSpPr>
        <p:spPr>
          <a:xfrm>
            <a:off x="228600" y="201170"/>
            <a:ext cx="4114800" cy="4493752"/>
          </a:xfrm>
        </p:spPr>
        <p:txBody>
          <a:bodyPr/>
          <a:lstStyle>
            <a:lvl1pPr>
              <a:lnSpc>
                <a:spcPct val="90000"/>
              </a:lnSpc>
              <a:defRPr>
                <a:solidFill>
                  <a:schemeClr val="bg2"/>
                </a:solidFill>
              </a:defRPr>
            </a:lvl1pPr>
          </a:lstStyle>
          <a:p>
            <a:r>
              <a:rPr lang="en-US" dirty="0"/>
              <a:t>Click to edit Master title style</a:t>
            </a:r>
          </a:p>
        </p:txBody>
      </p:sp>
    </p:spTree>
    <p:extLst>
      <p:ext uri="{BB962C8B-B14F-4D97-AF65-F5344CB8AC3E}">
        <p14:creationId xmlns:p14="http://schemas.microsoft.com/office/powerpoint/2010/main" val="3847326633"/>
      </p:ext>
    </p:extLst>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ext (white box) over image(s)">
    <p:spTree>
      <p:nvGrpSpPr>
        <p:cNvPr id="1" name=""/>
        <p:cNvGrpSpPr/>
        <p:nvPr/>
      </p:nvGrpSpPr>
      <p:grpSpPr>
        <a:xfrm>
          <a:off x="0" y="0"/>
          <a:ext cx="0" cy="0"/>
          <a:chOff x="0" y="0"/>
          <a:chExt cx="0" cy="0"/>
        </a:xfrm>
      </p:grpSpPr>
      <p:sp>
        <p:nvSpPr>
          <p:cNvPr id="9" name="Picture Placeholder 8"/>
          <p:cNvSpPr>
            <a:spLocks noGrp="1"/>
          </p:cNvSpPr>
          <p:nvPr>
            <p:ph type="pic" sz="quarter" idx="14"/>
          </p:nvPr>
        </p:nvSpPr>
        <p:spPr>
          <a:xfrm>
            <a:off x="0" y="0"/>
            <a:ext cx="9144000" cy="3848100"/>
          </a:xfrm>
        </p:spPr>
        <p:txBody>
          <a:bodyPr lIns="91440" tIns="91440" rIns="91440" bIns="91440"/>
          <a:lstStyle/>
          <a:p>
            <a:r>
              <a:rPr lang="en-US"/>
              <a:t>Click icon to add picture</a:t>
            </a:r>
            <a:endParaRPr lang="en-US" dirty="0"/>
          </a:p>
        </p:txBody>
      </p:sp>
      <p:sp>
        <p:nvSpPr>
          <p:cNvPr id="6" name="Text Placeholder 5"/>
          <p:cNvSpPr>
            <a:spLocks noGrp="1"/>
          </p:cNvSpPr>
          <p:nvPr>
            <p:ph type="body" sz="quarter" idx="12"/>
          </p:nvPr>
        </p:nvSpPr>
        <p:spPr>
          <a:xfrm>
            <a:off x="-2" y="3848100"/>
            <a:ext cx="4343402" cy="647700"/>
          </a:xfrm>
          <a:solidFill>
            <a:schemeClr val="bg1"/>
          </a:solidFill>
        </p:spPr>
        <p:txBody>
          <a:bodyPr lIns="219456" tIns="201168" rIns="228600" bIns="228600"/>
          <a:lstStyle>
            <a:lvl1pPr>
              <a:lnSpc>
                <a:spcPts val="1600"/>
              </a:lnSpc>
              <a:buClr>
                <a:schemeClr val="tx1"/>
              </a:buClr>
              <a:defRPr>
                <a:solidFill>
                  <a:schemeClr val="tx1"/>
                </a:solidFill>
              </a:defRPr>
            </a:lvl1pPr>
            <a:lvl2pPr>
              <a:lnSpc>
                <a:spcPts val="1600"/>
              </a:lnSpc>
              <a:buClr>
                <a:schemeClr val="tx1"/>
              </a:buClr>
              <a:defRPr sz="900">
                <a:solidFill>
                  <a:schemeClr val="tx1"/>
                </a:solidFill>
              </a:defRPr>
            </a:lvl2pPr>
            <a:lvl3pPr>
              <a:lnSpc>
                <a:spcPts val="1600"/>
              </a:lnSpc>
              <a:buClr>
                <a:schemeClr val="tx1"/>
              </a:buClr>
              <a:defRPr sz="900">
                <a:solidFill>
                  <a:schemeClr val="tx1"/>
                </a:solidFill>
              </a:defRPr>
            </a:lvl3pPr>
            <a:lvl4pPr>
              <a:lnSpc>
                <a:spcPts val="1600"/>
              </a:lnSpc>
              <a:buClr>
                <a:schemeClr val="tx1"/>
              </a:buClr>
              <a:defRPr sz="900">
                <a:solidFill>
                  <a:schemeClr val="tx1"/>
                </a:solidFill>
              </a:defRPr>
            </a:lvl4pPr>
            <a:lvl5pPr>
              <a:lnSpc>
                <a:spcPts val="1600"/>
              </a:lnSpc>
              <a:buClr>
                <a:schemeClr val="tx1"/>
              </a:buClr>
              <a:defRPr sz="9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431459717"/>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dirty="0"/>
              <a:t>© 2017 IBM Corporation</a:t>
            </a:r>
          </a:p>
        </p:txBody>
      </p:sp>
      <p:sp>
        <p:nvSpPr>
          <p:cNvPr id="6" name="Text Placeholder 5"/>
          <p:cNvSpPr>
            <a:spLocks noGrp="1"/>
          </p:cNvSpPr>
          <p:nvPr>
            <p:ph type="body" sz="quarter" idx="12"/>
          </p:nvPr>
        </p:nvSpPr>
        <p:spPr>
          <a:xfrm>
            <a:off x="228600" y="1123951"/>
            <a:ext cx="4114800" cy="3584448"/>
          </a:xfrm>
        </p:spPr>
        <p:txBody>
          <a:bodyPr/>
          <a:lstStyle>
            <a:lvl1pPr marL="0" indent="0">
              <a:spcBef>
                <a:spcPts val="0"/>
              </a:spcBef>
              <a:tabLst>
                <a:tab pos="3152061" algn="dec"/>
              </a:tabLst>
              <a:defRPr/>
            </a:lvl1pPr>
            <a:lvl2pPr marL="138428" indent="-138428">
              <a:spcBef>
                <a:spcPts val="0"/>
              </a:spcBef>
              <a:tabLst/>
              <a:defRPr/>
            </a:lvl2pPr>
            <a:lvl3pPr>
              <a:spcBef>
                <a:spcPts val="0"/>
              </a:spcBef>
              <a:defRPr/>
            </a:lvl3pPr>
            <a:lvl4pPr>
              <a:spcBef>
                <a:spcPts val="0"/>
              </a:spcBef>
              <a:defRPr/>
            </a:lvl4pPr>
            <a:lvl5pPr>
              <a:spcBef>
                <a:spcPts val="0"/>
              </a:spcBef>
              <a:defRPr/>
            </a:lvl5pPr>
          </a:lstStyle>
          <a:p>
            <a:pPr marL="0" marR="0" lvl="0" indent="0" algn="l" defTabSz="365751" rtl="0" eaLnBrk="1" fontAlgn="auto" latinLnBrk="0" hangingPunct="1">
              <a:lnSpc>
                <a:spcPct val="100000"/>
              </a:lnSpc>
              <a:spcBef>
                <a:spcPts val="0"/>
              </a:spcBef>
              <a:spcAft>
                <a:spcPts val="0"/>
              </a:spcAft>
              <a:buClrTx/>
              <a:buSzTx/>
              <a:buFont typeface="Arial"/>
              <a:buNone/>
              <a:tabLst>
                <a:tab pos="3218608"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4800600" y="1123951"/>
            <a:ext cx="4114800" cy="3584448"/>
          </a:xfrm>
        </p:spPr>
        <p:txBody>
          <a:bodyPr/>
          <a:lstStyle>
            <a:lvl1pPr marL="0" indent="0">
              <a:spcBef>
                <a:spcPts val="0"/>
              </a:spcBef>
              <a:tabLst>
                <a:tab pos="3152061"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365751" rtl="0" eaLnBrk="1" fontAlgn="auto" latinLnBrk="0" hangingPunct="1">
              <a:lnSpc>
                <a:spcPct val="100000"/>
              </a:lnSpc>
              <a:spcBef>
                <a:spcPts val="880"/>
              </a:spcBef>
              <a:spcAft>
                <a:spcPts val="0"/>
              </a:spcAft>
              <a:buClrTx/>
              <a:buSzTx/>
              <a:buFont typeface="Arial"/>
              <a:buNone/>
              <a:tabLst>
                <a:tab pos="3218608"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64648408"/>
      </p:ext>
    </p:extLst>
  </p:cSld>
  <p:clrMapOvr>
    <a:masterClrMapping/>
  </p:clrMapOvr>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4"/>
            <a:ext cx="4114800" cy="1003807"/>
          </a:xfrm>
        </p:spPr>
        <p:txBody>
          <a:bodyPr/>
          <a:lstStyle>
            <a:lvl1pPr>
              <a:defRPr sz="1300">
                <a:solidFill>
                  <a:schemeClr val="bg2"/>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dirty="0"/>
              <a:t>© 2017 IBM Corporation</a:t>
            </a:r>
          </a:p>
        </p:txBody>
      </p:sp>
      <p:sp>
        <p:nvSpPr>
          <p:cNvPr id="8" name="Text Placeholder 7"/>
          <p:cNvSpPr>
            <a:spLocks noGrp="1"/>
          </p:cNvSpPr>
          <p:nvPr>
            <p:ph type="body" sz="quarter" idx="12"/>
          </p:nvPr>
        </p:nvSpPr>
        <p:spPr>
          <a:xfrm>
            <a:off x="228600" y="1554480"/>
            <a:ext cx="4114800" cy="3108960"/>
          </a:xfrm>
        </p:spPr>
        <p:txBody>
          <a:bodyPr/>
          <a:lstStyle>
            <a:lvl1pPr>
              <a:lnSpc>
                <a:spcPct val="90000"/>
              </a:lnSpc>
              <a:spcBef>
                <a:spcPts val="0"/>
              </a:spcBef>
              <a:defRPr sz="7700" b="1" baseline="0">
                <a:solidFill>
                  <a:schemeClr val="bg2"/>
                </a:solidFill>
              </a:defRPr>
            </a:lvl1pPr>
          </a:lstStyle>
          <a:p>
            <a:pPr lvl="0"/>
            <a:r>
              <a:rPr lang="en-US" dirty="0"/>
              <a:t>Click to edit Master text styles</a:t>
            </a:r>
          </a:p>
        </p:txBody>
      </p:sp>
    </p:spTree>
    <p:extLst>
      <p:ext uri="{BB962C8B-B14F-4D97-AF65-F5344CB8AC3E}">
        <p14:creationId xmlns:p14="http://schemas.microsoft.com/office/powerpoint/2010/main" val="1832817536"/>
      </p:ext>
    </p:extLst>
  </p:cSld>
  <p:clrMapOvr>
    <a:masterClrMapping/>
  </p:clrMapOvr>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4"/>
            <a:ext cx="4114800" cy="1003807"/>
          </a:xfrm>
        </p:spPr>
        <p:txBody>
          <a:bodyPr/>
          <a:lstStyle>
            <a:lvl1pPr>
              <a:defRPr sz="1300">
                <a:solidFill>
                  <a:schemeClr val="bg2"/>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dirty="0"/>
              <a:t>© 2017 IBM Corporation</a:t>
            </a:r>
          </a:p>
        </p:txBody>
      </p:sp>
      <p:sp>
        <p:nvSpPr>
          <p:cNvPr id="8" name="Text Placeholder 7"/>
          <p:cNvSpPr>
            <a:spLocks noGrp="1"/>
          </p:cNvSpPr>
          <p:nvPr>
            <p:ph type="body" sz="quarter" idx="12"/>
          </p:nvPr>
        </p:nvSpPr>
        <p:spPr>
          <a:xfrm>
            <a:off x="228600" y="1554480"/>
            <a:ext cx="4114800" cy="3108960"/>
          </a:xfrm>
        </p:spPr>
        <p:txBody>
          <a:bodyPr/>
          <a:lstStyle>
            <a:lvl1pPr>
              <a:lnSpc>
                <a:spcPct val="90000"/>
              </a:lnSpc>
              <a:spcBef>
                <a:spcPts val="0"/>
              </a:spcBef>
              <a:defRPr sz="7700" b="1" baseline="0">
                <a:solidFill>
                  <a:schemeClr val="bg2"/>
                </a:solidFill>
              </a:defRPr>
            </a:lvl1pPr>
          </a:lstStyle>
          <a:p>
            <a:pPr lvl="0"/>
            <a:r>
              <a:rPr lang="en-US" dirty="0"/>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bg2"/>
                </a:solidFill>
              </a:defRPr>
            </a:lvl1pPr>
          </a:lstStyle>
          <a:p>
            <a:r>
              <a:rPr lang="en-US"/>
              <a:t>Drag picture to placeholder or click icon to add</a:t>
            </a:r>
          </a:p>
        </p:txBody>
      </p:sp>
    </p:spTree>
    <p:extLst>
      <p:ext uri="{BB962C8B-B14F-4D97-AF65-F5344CB8AC3E}">
        <p14:creationId xmlns:p14="http://schemas.microsoft.com/office/powerpoint/2010/main" val="953545968"/>
      </p:ext>
    </p:extLst>
  </p:cSld>
  <p:clrMapOvr>
    <a:masterClrMapping/>
  </p:clrMapOvr>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8"/>
            <a:ext cx="8686800" cy="4473575"/>
          </a:xfrm>
        </p:spPr>
        <p:txBody>
          <a:bodyPr/>
          <a:lstStyle>
            <a:lvl1pPr>
              <a:lnSpc>
                <a:spcPct val="90000"/>
              </a:lnSpc>
              <a:defRPr sz="77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3FD999D4-B456-9943-89B7-30D56181CE18}" type="slidenum">
              <a:rPr lang="en-US" smtClean="0"/>
              <a:pPr/>
              <a:t>‹#›</a:t>
            </a:fld>
            <a:endParaRPr lang="en-US"/>
          </a:p>
        </p:txBody>
      </p:sp>
      <p:sp>
        <p:nvSpPr>
          <p:cNvPr id="4" name="Footer Placeholder 3"/>
          <p:cNvSpPr>
            <a:spLocks noGrp="1"/>
          </p:cNvSpPr>
          <p:nvPr>
            <p:ph type="ftr" sz="quarter" idx="11"/>
          </p:nvPr>
        </p:nvSpPr>
        <p:spPr/>
        <p:txBody>
          <a:bodyPr/>
          <a:lstStyle/>
          <a:p>
            <a:r>
              <a:rPr lang="en-US" dirty="0"/>
              <a:t>© 2017 IBM Corporation</a:t>
            </a:r>
          </a:p>
        </p:txBody>
      </p:sp>
    </p:spTree>
    <p:extLst>
      <p:ext uri="{BB962C8B-B14F-4D97-AF65-F5344CB8AC3E}">
        <p14:creationId xmlns:p14="http://schemas.microsoft.com/office/powerpoint/2010/main" val="742021089"/>
      </p:ext>
    </p:extLst>
  </p:cSld>
  <p:clrMapOvr>
    <a:masterClrMapping/>
  </p:clrMapOvr>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1" y="201170"/>
            <a:ext cx="5187462" cy="4520805"/>
          </a:xfrm>
        </p:spPr>
        <p:txBody>
          <a:bodyPr/>
          <a:lstStyle>
            <a:lvl1pPr marL="93978" indent="-93978">
              <a:tabLst/>
              <a:defRPr>
                <a:solidFill>
                  <a:schemeClr val="bg2"/>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dirty="0"/>
              <a:t>© 2017 IBM Corporation</a:t>
            </a:r>
          </a:p>
        </p:txBody>
      </p:sp>
    </p:spTree>
    <p:extLst>
      <p:ext uri="{BB962C8B-B14F-4D97-AF65-F5344CB8AC3E}">
        <p14:creationId xmlns:p14="http://schemas.microsoft.com/office/powerpoint/2010/main" val="814337551"/>
      </p:ext>
    </p:extLst>
  </p:cSld>
  <p:clrMapOvr>
    <a:masterClrMapping/>
  </p:clrMapOvr>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3FD999D4-B456-9943-89B7-30D56181CE18}" type="slidenum">
              <a:rPr lang="en-US" smtClean="0"/>
              <a:pPr/>
              <a:t>‹#›</a:t>
            </a:fld>
            <a:endParaRPr lang="en-US"/>
          </a:p>
        </p:txBody>
      </p:sp>
      <p:sp>
        <p:nvSpPr>
          <p:cNvPr id="4" name="Footer Placeholder 3"/>
          <p:cNvSpPr>
            <a:spLocks noGrp="1"/>
          </p:cNvSpPr>
          <p:nvPr>
            <p:ph type="ftr" sz="quarter" idx="11"/>
          </p:nvPr>
        </p:nvSpPr>
        <p:spPr/>
        <p:txBody>
          <a:bodyPr/>
          <a:lstStyle/>
          <a:p>
            <a:r>
              <a:rPr lang="en-US" dirty="0"/>
              <a:t>© 2017 IBM Corporation</a:t>
            </a:r>
          </a:p>
        </p:txBody>
      </p:sp>
      <p:sp>
        <p:nvSpPr>
          <p:cNvPr id="6" name="Text Placeholder 5"/>
          <p:cNvSpPr>
            <a:spLocks noGrp="1"/>
          </p:cNvSpPr>
          <p:nvPr>
            <p:ph type="body" sz="quarter" idx="12"/>
          </p:nvPr>
        </p:nvSpPr>
        <p:spPr>
          <a:xfrm>
            <a:off x="4800600" y="493776"/>
            <a:ext cx="4114800" cy="4199730"/>
          </a:xfrm>
        </p:spPr>
        <p:txBody>
          <a:bodyPr/>
          <a:lstStyle>
            <a:lvl1pPr>
              <a:spcBef>
                <a:spcPts val="880"/>
              </a:spcBef>
              <a:spcAft>
                <a:spcPts val="0"/>
              </a:spcAft>
              <a:defRPr/>
            </a:lvl1pPr>
            <a:lvl2pPr>
              <a:spcBef>
                <a:spcPts val="880"/>
              </a:spcBef>
              <a:defRPr/>
            </a:lvl2pPr>
            <a:lvl3pPr>
              <a:spcBef>
                <a:spcPts val="880"/>
              </a:spcBef>
              <a:defRPr/>
            </a:lvl3pPr>
            <a:lvl4pPr>
              <a:spcBef>
                <a:spcPts val="880"/>
              </a:spcBef>
              <a:defRPr/>
            </a:lvl4pPr>
            <a:lvl5pPr>
              <a:spcBef>
                <a:spcPts val="88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0565"/>
            <a:ext cx="4114800" cy="300037"/>
          </a:xfrm>
        </p:spPr>
        <p:txBody>
          <a:bodyPr/>
          <a:lstStyle>
            <a:lvl1pPr>
              <a:defRPr sz="900"/>
            </a:lvl1pPr>
          </a:lstStyle>
          <a:p>
            <a:pPr lvl="0"/>
            <a:r>
              <a:rPr lang="en-US" dirty="0"/>
              <a:t>Click to edit Master text styles</a:t>
            </a:r>
          </a:p>
        </p:txBody>
      </p:sp>
    </p:spTree>
    <p:extLst>
      <p:ext uri="{BB962C8B-B14F-4D97-AF65-F5344CB8AC3E}">
        <p14:creationId xmlns:p14="http://schemas.microsoft.com/office/powerpoint/2010/main" val="3063406058"/>
      </p:ext>
    </p:extLst>
  </p:cSld>
  <p:clrMapOvr>
    <a:masterClrMapping/>
  </p:clrMapOvr>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9"/>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pPr/>
              <a:t>‹#›</a:t>
            </a:fld>
            <a:endParaRPr lang="en-US"/>
          </a:p>
        </p:txBody>
      </p:sp>
      <p:sp>
        <p:nvSpPr>
          <p:cNvPr id="4" name="Footer Placeholder 3"/>
          <p:cNvSpPr>
            <a:spLocks noGrp="1"/>
          </p:cNvSpPr>
          <p:nvPr>
            <p:ph type="ftr" sz="quarter" idx="11"/>
          </p:nvPr>
        </p:nvSpPr>
        <p:spPr/>
        <p:txBody>
          <a:bodyPr/>
          <a:lstStyle/>
          <a:p>
            <a:r>
              <a:rPr lang="en-US"/>
              <a:t>© 2017 IBM Corporation</a:t>
            </a:r>
            <a:endParaRPr lang="en-US" dirty="0"/>
          </a:p>
        </p:txBody>
      </p:sp>
      <p:sp>
        <p:nvSpPr>
          <p:cNvPr id="8" name="Text Placeholder 7"/>
          <p:cNvSpPr>
            <a:spLocks noGrp="1"/>
          </p:cNvSpPr>
          <p:nvPr>
            <p:ph type="body" sz="quarter" idx="12"/>
          </p:nvPr>
        </p:nvSpPr>
        <p:spPr>
          <a:xfrm>
            <a:off x="228600" y="1124714"/>
            <a:ext cx="4114800" cy="3585845"/>
          </a:xfrm>
        </p:spPr>
        <p:txBody>
          <a:bodyPr/>
          <a:lstStyle>
            <a:lvl1pPr>
              <a:spcBef>
                <a:spcPts val="0"/>
              </a:spcBef>
              <a:defRPr sz="11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4800600" y="1124714"/>
            <a:ext cx="4114800" cy="3585845"/>
          </a:xfrm>
        </p:spPr>
        <p:txBody>
          <a:bodyPr/>
          <a:lstStyle>
            <a:lvl1pPr>
              <a:spcBef>
                <a:spcPts val="0"/>
              </a:spcBef>
              <a:defRPr sz="11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25705206"/>
      </p:ext>
    </p:extLst>
  </p:cSld>
  <p:clrMapOvr>
    <a:masterClrMapping/>
  </p:clrMapOvr>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3FD999D4-B456-9943-89B7-30D56181CE18}" type="slidenum">
              <a:rPr lang="en-US" smtClean="0"/>
              <a:pPr/>
              <a:t>‹#›</a:t>
            </a:fld>
            <a:endParaRPr lang="en-US"/>
          </a:p>
        </p:txBody>
      </p:sp>
      <p:sp>
        <p:nvSpPr>
          <p:cNvPr id="4" name="Footer Placeholder 3"/>
          <p:cNvSpPr>
            <a:spLocks noGrp="1"/>
          </p:cNvSpPr>
          <p:nvPr>
            <p:ph type="ftr" sz="quarter" idx="11"/>
          </p:nvPr>
        </p:nvSpPr>
        <p:spPr/>
        <p:txBody>
          <a:bodyPr/>
          <a:lstStyle/>
          <a:p>
            <a:r>
              <a:rPr lang="en-US" dirty="0"/>
              <a:t>© 2017 IBM Corporation</a:t>
            </a:r>
          </a:p>
        </p:txBody>
      </p:sp>
      <p:sp>
        <p:nvSpPr>
          <p:cNvPr id="6" name="Text Placeholder 5"/>
          <p:cNvSpPr>
            <a:spLocks noGrp="1"/>
          </p:cNvSpPr>
          <p:nvPr>
            <p:ph type="body" sz="quarter" idx="12"/>
          </p:nvPr>
        </p:nvSpPr>
        <p:spPr>
          <a:xfrm>
            <a:off x="4800600" y="1093471"/>
            <a:ext cx="4114800" cy="3589656"/>
          </a:xfrm>
        </p:spPr>
        <p:txBody>
          <a:bodyPr/>
          <a:lstStyle>
            <a:lvl1pPr>
              <a:defRPr sz="13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70"/>
            <a:ext cx="4114800" cy="300037"/>
          </a:xfrm>
        </p:spPr>
        <p:txBody>
          <a:bodyPr/>
          <a:lstStyle>
            <a:lvl1pPr>
              <a:defRPr sz="900"/>
            </a:lvl1pPr>
          </a:lstStyle>
          <a:p>
            <a:pPr lvl="0"/>
            <a:r>
              <a:rPr lang="en-US"/>
              <a:t>Click to edit Master text styles</a:t>
            </a:r>
          </a:p>
        </p:txBody>
      </p:sp>
      <p:sp>
        <p:nvSpPr>
          <p:cNvPr id="7" name="Text Placeholder 6"/>
          <p:cNvSpPr>
            <a:spLocks noGrp="1"/>
          </p:cNvSpPr>
          <p:nvPr>
            <p:ph type="body" sz="quarter" idx="14"/>
          </p:nvPr>
        </p:nvSpPr>
        <p:spPr>
          <a:xfrm>
            <a:off x="228600" y="1093472"/>
            <a:ext cx="4114800" cy="3589655"/>
          </a:xfrm>
        </p:spPr>
        <p:txBody>
          <a:bodyPr/>
          <a:lstStyle>
            <a:lvl1pPr>
              <a:defRPr sz="13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87930271"/>
      </p:ext>
    </p:extLst>
  </p:cSld>
  <p:clrMapOvr>
    <a:masterClrMapping/>
  </p:clrMapOvr>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9"/>
            <a:ext cx="4114800" cy="502158"/>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atin typeface="+mn-lt"/>
              </a:defRPr>
            </a:lvl1pPr>
          </a:lstStyle>
          <a:p>
            <a:fld id="{3FD999D4-B456-9943-89B7-30D56181CE18}" type="slidenum">
              <a:rPr lang="en-US" smtClean="0"/>
              <a:pPr/>
              <a:t>‹#›</a:t>
            </a:fld>
            <a:endParaRPr lang="en-US"/>
          </a:p>
        </p:txBody>
      </p:sp>
      <p:sp>
        <p:nvSpPr>
          <p:cNvPr id="4" name="Footer Placeholder 3"/>
          <p:cNvSpPr>
            <a:spLocks noGrp="1"/>
          </p:cNvSpPr>
          <p:nvPr>
            <p:ph type="ftr" sz="quarter" idx="11"/>
          </p:nvPr>
        </p:nvSpPr>
        <p:spPr/>
        <p:txBody>
          <a:bodyPr/>
          <a:lstStyle>
            <a:lvl1pPr>
              <a:defRPr>
                <a:latin typeface="+mn-lt"/>
              </a:defRPr>
            </a:lvl1pPr>
          </a:lstStyle>
          <a:p>
            <a:r>
              <a:rPr lang="en-US" dirty="0"/>
              <a:t>© 2017 IBM Corporation</a:t>
            </a:r>
          </a:p>
        </p:txBody>
      </p:sp>
      <p:sp>
        <p:nvSpPr>
          <p:cNvPr id="6" name="Content Placeholder 5"/>
          <p:cNvSpPr>
            <a:spLocks noGrp="1"/>
          </p:cNvSpPr>
          <p:nvPr>
            <p:ph sz="quarter" idx="12"/>
          </p:nvPr>
        </p:nvSpPr>
        <p:spPr>
          <a:xfrm>
            <a:off x="228600" y="995520"/>
            <a:ext cx="4114800" cy="3687607"/>
          </a:xfrm>
        </p:spPr>
        <p:txBody>
          <a:bodyPr/>
          <a:lstStyle>
            <a:lvl1pPr>
              <a:defRPr sz="1900"/>
            </a:lvl1pPr>
          </a:lstStyle>
          <a:p>
            <a:pPr lvl="0"/>
            <a:r>
              <a:rPr lang="en-US" dirty="0"/>
              <a:t>Click to edit Master text styles</a:t>
            </a:r>
          </a:p>
        </p:txBody>
      </p:sp>
      <p:sp>
        <p:nvSpPr>
          <p:cNvPr id="8" name="Content Placeholder 7"/>
          <p:cNvSpPr>
            <a:spLocks noGrp="1"/>
          </p:cNvSpPr>
          <p:nvPr>
            <p:ph sz="quarter" idx="13"/>
          </p:nvPr>
        </p:nvSpPr>
        <p:spPr>
          <a:xfrm>
            <a:off x="4800600" y="1116650"/>
            <a:ext cx="4114800" cy="3566477"/>
          </a:xfrm>
        </p:spPr>
        <p:txBody>
          <a:bodyPr/>
          <a:lstStyle>
            <a:lvl1pPr>
              <a:defRPr sz="11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45814185"/>
      </p:ext>
    </p:extLst>
  </p:cSld>
  <p:clrMapOvr>
    <a:masterClrMapping/>
  </p:clrMapOvr>
  <p:transition/>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3FD999D4-B456-9943-89B7-30D56181CE18}" type="slidenum">
              <a:rPr lang="en-US" smtClean="0"/>
              <a:pPr/>
              <a:t>‹#›</a:t>
            </a:fld>
            <a:endParaRPr lang="en-US"/>
          </a:p>
        </p:txBody>
      </p:sp>
      <p:sp>
        <p:nvSpPr>
          <p:cNvPr id="4" name="Footer Placeholder 3"/>
          <p:cNvSpPr>
            <a:spLocks noGrp="1"/>
          </p:cNvSpPr>
          <p:nvPr>
            <p:ph type="ftr" sz="quarter" idx="11"/>
          </p:nvPr>
        </p:nvSpPr>
        <p:spPr/>
        <p:txBody>
          <a:bodyPr/>
          <a:lstStyle/>
          <a:p>
            <a:r>
              <a:rPr lang="en-US" dirty="0"/>
              <a:t>© 2017 IBM Corporation</a:t>
            </a:r>
          </a:p>
        </p:txBody>
      </p:sp>
      <p:sp>
        <p:nvSpPr>
          <p:cNvPr id="6" name="Text Placeholder 5"/>
          <p:cNvSpPr>
            <a:spLocks noGrp="1"/>
          </p:cNvSpPr>
          <p:nvPr>
            <p:ph type="body" sz="quarter" idx="12"/>
          </p:nvPr>
        </p:nvSpPr>
        <p:spPr>
          <a:xfrm>
            <a:off x="4800600" y="1093471"/>
            <a:ext cx="1828800" cy="3589655"/>
          </a:xfrm>
        </p:spPr>
        <p:txBody>
          <a:bodyPr/>
          <a:lstStyle>
            <a:lvl1pPr>
              <a:defRPr sz="1300"/>
            </a:lvl1pPr>
            <a:lvl2pPr marL="0" indent="0">
              <a:spcBef>
                <a:spcPts val="880"/>
              </a:spcBef>
              <a:buFontTx/>
              <a:buNone/>
              <a:defRPr sz="900"/>
            </a:lvl2pPr>
            <a:lvl3pPr>
              <a:defRPr sz="900"/>
            </a:lvl3pPr>
            <a:lvl4pPr>
              <a:defRPr sz="900"/>
            </a:lvl4pPr>
            <a:lvl5pPr>
              <a:defRPr sz="9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70"/>
            <a:ext cx="4114800" cy="300037"/>
          </a:xfrm>
        </p:spPr>
        <p:txBody>
          <a:bodyPr/>
          <a:lstStyle>
            <a:lvl1pPr>
              <a:defRPr sz="900"/>
            </a:lvl1pPr>
          </a:lstStyle>
          <a:p>
            <a:pPr lvl="0"/>
            <a:r>
              <a:rPr lang="en-US" dirty="0"/>
              <a:t>Click to edit Master text styles</a:t>
            </a:r>
          </a:p>
        </p:txBody>
      </p:sp>
      <p:sp>
        <p:nvSpPr>
          <p:cNvPr id="7" name="Text Placeholder 6"/>
          <p:cNvSpPr>
            <a:spLocks noGrp="1"/>
          </p:cNvSpPr>
          <p:nvPr>
            <p:ph type="body" sz="quarter" idx="14"/>
          </p:nvPr>
        </p:nvSpPr>
        <p:spPr>
          <a:xfrm>
            <a:off x="228600" y="1093471"/>
            <a:ext cx="1828800" cy="3589655"/>
          </a:xfrm>
        </p:spPr>
        <p:txBody>
          <a:bodyPr/>
          <a:lstStyle>
            <a:lvl1pPr>
              <a:spcBef>
                <a:spcPts val="880"/>
              </a:spcBef>
              <a:defRPr sz="1300"/>
            </a:lvl1pPr>
            <a:lvl2pPr marL="0" indent="0">
              <a:spcBef>
                <a:spcPts val="880"/>
              </a:spcBef>
              <a:buFontTx/>
              <a:buNone/>
              <a:defRPr sz="900"/>
            </a:lvl2pPr>
            <a:lvl3pPr>
              <a:defRPr sz="900"/>
            </a:lvl3pPr>
            <a:lvl4pPr>
              <a:defRPr sz="900"/>
            </a:lvl4pPr>
            <a:lvl5pPr>
              <a:defRPr sz="9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5"/>
          </p:nvPr>
        </p:nvSpPr>
        <p:spPr>
          <a:xfrm>
            <a:off x="2514600" y="1093471"/>
            <a:ext cx="1828800" cy="3589655"/>
          </a:xfrm>
        </p:spPr>
        <p:txBody>
          <a:bodyPr/>
          <a:lstStyle>
            <a:lvl1pPr>
              <a:defRPr sz="1300"/>
            </a:lvl1pPr>
            <a:lvl2pPr marL="0" indent="0">
              <a:spcBef>
                <a:spcPts val="880"/>
              </a:spcBef>
              <a:buFontTx/>
              <a:buNone/>
              <a:defRPr sz="900"/>
            </a:lvl2pPr>
            <a:lvl3pPr>
              <a:defRPr sz="900"/>
            </a:lvl3pPr>
            <a:lvl4pPr>
              <a:defRPr sz="900"/>
            </a:lvl4pPr>
            <a:lvl5pP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71"/>
            <a:ext cx="1828800" cy="3589655"/>
          </a:xfrm>
        </p:spPr>
        <p:txBody>
          <a:bodyPr/>
          <a:lstStyle>
            <a:lvl1pPr>
              <a:defRPr sz="1300"/>
            </a:lvl1pPr>
            <a:lvl2pPr marL="0" indent="0">
              <a:spcBef>
                <a:spcPts val="880"/>
              </a:spcBef>
              <a:buFontTx/>
              <a:buNone/>
              <a:defRPr sz="900"/>
            </a:lvl2pPr>
            <a:lvl3pPr>
              <a:defRPr sz="900"/>
            </a:lvl3pPr>
            <a:lvl4pPr>
              <a:defRPr sz="900"/>
            </a:lvl4pPr>
            <a:lvl5pP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25246142"/>
      </p:ext>
    </p:extLst>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0"/>
          <p:cNvSpPr>
            <a:spLocks noGrp="1"/>
          </p:cNvSpPr>
          <p:nvPr>
            <p:ph sz="quarter" idx="12"/>
          </p:nvPr>
        </p:nvSpPr>
        <p:spPr>
          <a:xfrm>
            <a:off x="0" y="0"/>
            <a:ext cx="2286000" cy="5148072"/>
          </a:xfrm>
          <a:solidFill>
            <a:schemeClr val="bg1"/>
          </a:solidFill>
        </p:spPr>
        <p:txBody>
          <a:bodyPr lIns="219456" tIns="201168" rIns="228600" bIns="228600"/>
          <a:lstStyle>
            <a:lvl1pPr>
              <a:buClr>
                <a:schemeClr val="bg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13"/>
          <p:cNvSpPr>
            <a:spLocks noGrp="1"/>
          </p:cNvSpPr>
          <p:nvPr>
            <p:ph sz="quarter" idx="13"/>
          </p:nvPr>
        </p:nvSpPr>
        <p:spPr>
          <a:xfrm>
            <a:off x="2286000" y="0"/>
            <a:ext cx="2286000" cy="5148072"/>
          </a:xfrm>
          <a:solidFill>
            <a:schemeClr val="accent3"/>
          </a:solidFill>
        </p:spPr>
        <p:txBody>
          <a:bodyPr lIns="219456" tIns="201168" rIns="228600" bIns="22860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15"/>
          <p:cNvSpPr>
            <a:spLocks noGrp="1"/>
          </p:cNvSpPr>
          <p:nvPr>
            <p:ph sz="quarter" idx="14"/>
          </p:nvPr>
        </p:nvSpPr>
        <p:spPr>
          <a:xfrm>
            <a:off x="4572000" y="0"/>
            <a:ext cx="2286000" cy="5148072"/>
          </a:xfrm>
          <a:solidFill>
            <a:schemeClr val="accent3"/>
          </a:solidFill>
        </p:spPr>
        <p:txBody>
          <a:bodyPr lIns="219456" tIns="201168" rIns="228600" bIns="22860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17"/>
          <p:cNvSpPr>
            <a:spLocks noGrp="1"/>
          </p:cNvSpPr>
          <p:nvPr>
            <p:ph sz="quarter" idx="15"/>
          </p:nvPr>
        </p:nvSpPr>
        <p:spPr>
          <a:xfrm>
            <a:off x="6858000" y="0"/>
            <a:ext cx="2286000" cy="5148072"/>
          </a:xfrm>
          <a:solidFill>
            <a:schemeClr val="accent3"/>
          </a:solidFill>
        </p:spPr>
        <p:txBody>
          <a:bodyPr lIns="219456" tIns="201168" rIns="228600" bIns="22860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cxnSp>
        <p:nvCxnSpPr>
          <p:cNvPr id="8" name="Straight Connector 7">
            <a:extLst>
              <a:ext uri="{FF2B5EF4-FFF2-40B4-BE49-F238E27FC236}">
                <a16:creationId xmlns:a16="http://schemas.microsoft.com/office/drawing/2014/main" id="{DEC9313E-CCA7-6044-B182-A66B755ACC4F}"/>
              </a:ext>
            </a:extLst>
          </p:cNvPr>
          <p:cNvCxnSpPr>
            <a:cxnSpLocks/>
          </p:cNvCxnSpPr>
          <p:nvPr userDrawn="1"/>
        </p:nvCxnSpPr>
        <p:spPr bwMode="auto">
          <a:xfrm>
            <a:off x="4572000" y="242596"/>
            <a:ext cx="0" cy="4253204"/>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591E82AF-22D6-8E46-8DB8-87C3701133F9}"/>
              </a:ext>
            </a:extLst>
          </p:cNvPr>
          <p:cNvCxnSpPr>
            <a:cxnSpLocks/>
          </p:cNvCxnSpPr>
          <p:nvPr userDrawn="1"/>
        </p:nvCxnSpPr>
        <p:spPr bwMode="auto">
          <a:xfrm>
            <a:off x="6858000" y="242596"/>
            <a:ext cx="0" cy="4253204"/>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126487065"/>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411480"/>
            <a:ext cx="4114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3FD999D4-B456-9943-89B7-30D56181CE18}" type="slidenum">
              <a:rPr lang="en-US" smtClean="0"/>
              <a:pPr/>
              <a:t>‹#›</a:t>
            </a:fld>
            <a:endParaRPr lang="en-US"/>
          </a:p>
        </p:txBody>
      </p:sp>
      <p:sp>
        <p:nvSpPr>
          <p:cNvPr id="4" name="Footer Placeholder 3"/>
          <p:cNvSpPr>
            <a:spLocks noGrp="1"/>
          </p:cNvSpPr>
          <p:nvPr>
            <p:ph type="ftr" sz="quarter" idx="11"/>
          </p:nvPr>
        </p:nvSpPr>
        <p:spPr/>
        <p:txBody>
          <a:bodyPr/>
          <a:lstStyle/>
          <a:p>
            <a:r>
              <a:rPr lang="en-US" dirty="0"/>
              <a:t>© 2017 IBM Corporation</a:t>
            </a:r>
          </a:p>
        </p:txBody>
      </p:sp>
      <p:sp>
        <p:nvSpPr>
          <p:cNvPr id="12" name="Text Placeholder 11"/>
          <p:cNvSpPr>
            <a:spLocks noGrp="1"/>
          </p:cNvSpPr>
          <p:nvPr>
            <p:ph type="body" sz="quarter" idx="13"/>
          </p:nvPr>
        </p:nvSpPr>
        <p:spPr>
          <a:xfrm>
            <a:off x="228600" y="201170"/>
            <a:ext cx="4114800" cy="300037"/>
          </a:xfrm>
        </p:spPr>
        <p:txBody>
          <a:bodyPr/>
          <a:lstStyle>
            <a:lvl1pPr>
              <a:defRPr sz="900"/>
            </a:lvl1pPr>
          </a:lstStyle>
          <a:p>
            <a:pPr lvl="0"/>
            <a:r>
              <a:rPr lang="en-US"/>
              <a:t>Click to edit Master text styles</a:t>
            </a:r>
          </a:p>
        </p:txBody>
      </p:sp>
      <p:sp>
        <p:nvSpPr>
          <p:cNvPr id="7" name="Text Placeholder 6"/>
          <p:cNvSpPr>
            <a:spLocks noGrp="1"/>
          </p:cNvSpPr>
          <p:nvPr>
            <p:ph type="body" sz="quarter" idx="14"/>
          </p:nvPr>
        </p:nvSpPr>
        <p:spPr>
          <a:xfrm>
            <a:off x="228600" y="1097282"/>
            <a:ext cx="4114800" cy="3585845"/>
          </a:xfrm>
        </p:spPr>
        <p:txBody>
          <a:bodyPr/>
          <a:lstStyle>
            <a:lvl1pPr>
              <a:defRPr sz="13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93763858"/>
      </p:ext>
    </p:extLst>
  </p:cSld>
  <p:clrMapOvr>
    <a:masterClrMapping/>
  </p:clrMapOvr>
  <p:transition/>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pPr/>
              <a:t>‹#›</a:t>
            </a:fld>
            <a:endParaRPr lang="en-US"/>
          </a:p>
        </p:txBody>
      </p:sp>
      <p:sp>
        <p:nvSpPr>
          <p:cNvPr id="4" name="Footer Placeholder 3"/>
          <p:cNvSpPr>
            <a:spLocks noGrp="1"/>
          </p:cNvSpPr>
          <p:nvPr>
            <p:ph type="ftr" sz="quarter" idx="11"/>
          </p:nvPr>
        </p:nvSpPr>
        <p:spPr/>
        <p:txBody>
          <a:bodyPr/>
          <a:lstStyle/>
          <a:p>
            <a:r>
              <a:rPr lang="en-US" dirty="0"/>
              <a:t>© 2017 IBM Corporation</a:t>
            </a:r>
          </a:p>
        </p:txBody>
      </p:sp>
      <p:sp>
        <p:nvSpPr>
          <p:cNvPr id="7" name="Text Placeholder 6"/>
          <p:cNvSpPr>
            <a:spLocks noGrp="1"/>
          </p:cNvSpPr>
          <p:nvPr>
            <p:ph type="body" sz="quarter" idx="14"/>
          </p:nvPr>
        </p:nvSpPr>
        <p:spPr>
          <a:xfrm>
            <a:off x="228600" y="1097281"/>
            <a:ext cx="1828800" cy="3585845"/>
          </a:xfrm>
        </p:spPr>
        <p:txBody>
          <a:bodyPr/>
          <a:lstStyle>
            <a:lvl1pPr>
              <a:spcBef>
                <a:spcPts val="880"/>
              </a:spcBef>
              <a:defRPr sz="1300"/>
            </a:lvl1pPr>
            <a:lvl2pPr marL="0" indent="0">
              <a:spcBef>
                <a:spcPts val="880"/>
              </a:spcBef>
              <a:buFontTx/>
              <a:buNone/>
              <a:defRPr sz="900"/>
            </a:lvl2pPr>
            <a:lvl3pPr>
              <a:defRPr sz="900"/>
            </a:lvl3pPr>
            <a:lvl4pPr>
              <a:defRPr sz="900"/>
            </a:lvl4pPr>
            <a:lvl5pP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81"/>
            <a:ext cx="1828800" cy="3585845"/>
          </a:xfrm>
        </p:spPr>
        <p:txBody>
          <a:bodyPr/>
          <a:lstStyle>
            <a:lvl1pPr>
              <a:defRPr sz="1300"/>
            </a:lvl1pPr>
            <a:lvl2pPr marL="0" indent="0">
              <a:spcBef>
                <a:spcPts val="880"/>
              </a:spcBef>
              <a:buFontTx/>
              <a:buNone/>
              <a:defRPr sz="900"/>
            </a:lvl2pPr>
            <a:lvl3pPr>
              <a:defRPr sz="900"/>
            </a:lvl3pPr>
            <a:lvl4pPr>
              <a:defRPr sz="900"/>
            </a:lvl4pPr>
            <a:lvl5pP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15233849"/>
      </p:ext>
    </p:extLst>
  </p:cSld>
  <p:clrMapOvr>
    <a:masterClrMapping/>
  </p:clrMapOvr>
  <p:transition/>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3FD999D4-B456-9943-89B7-30D56181CE18}" type="slidenum">
              <a:rPr lang="en-US" smtClean="0"/>
              <a:pPr/>
              <a:t>‹#›</a:t>
            </a:fld>
            <a:endParaRPr lang="en-US"/>
          </a:p>
        </p:txBody>
      </p:sp>
      <p:sp>
        <p:nvSpPr>
          <p:cNvPr id="4" name="Footer Placeholder 3"/>
          <p:cNvSpPr>
            <a:spLocks noGrp="1"/>
          </p:cNvSpPr>
          <p:nvPr>
            <p:ph type="ftr" sz="quarter" idx="11"/>
          </p:nvPr>
        </p:nvSpPr>
        <p:spPr/>
        <p:txBody>
          <a:bodyPr/>
          <a:lstStyle/>
          <a:p>
            <a:r>
              <a:rPr lang="en-US" dirty="0"/>
              <a:t>© 2017 IBM Corporation</a:t>
            </a:r>
          </a:p>
        </p:txBody>
      </p:sp>
      <p:sp>
        <p:nvSpPr>
          <p:cNvPr id="6" name="Text Placeholder 5"/>
          <p:cNvSpPr>
            <a:spLocks noGrp="1"/>
          </p:cNvSpPr>
          <p:nvPr>
            <p:ph type="body" sz="quarter" idx="12"/>
          </p:nvPr>
        </p:nvSpPr>
        <p:spPr>
          <a:xfrm>
            <a:off x="4800600" y="1097281"/>
            <a:ext cx="1828800" cy="3501445"/>
          </a:xfrm>
        </p:spPr>
        <p:txBody>
          <a:bodyPr/>
          <a:lstStyle>
            <a:lvl1pPr>
              <a:defRPr sz="1300"/>
            </a:lvl1pPr>
            <a:lvl2pPr marL="0" indent="0">
              <a:spcBef>
                <a:spcPts val="880"/>
              </a:spcBef>
              <a:buFontTx/>
              <a:buNone/>
              <a:defRPr sz="900"/>
            </a:lvl2pPr>
            <a:lvl3pPr>
              <a:defRPr sz="900"/>
            </a:lvl3pPr>
            <a:lvl4pPr>
              <a:defRPr sz="900"/>
            </a:lvl4pPr>
            <a:lvl5pPr>
              <a:defRPr sz="9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70"/>
            <a:ext cx="4114800" cy="300037"/>
          </a:xfrm>
        </p:spPr>
        <p:txBody>
          <a:bodyPr/>
          <a:lstStyle>
            <a:lvl1pPr>
              <a:defRPr sz="900"/>
            </a:lvl1pPr>
          </a:lstStyle>
          <a:p>
            <a:pPr lvl="0"/>
            <a:r>
              <a:rPr lang="en-US"/>
              <a:t>Click to edit Master text styles</a:t>
            </a:r>
          </a:p>
        </p:txBody>
      </p:sp>
      <p:sp>
        <p:nvSpPr>
          <p:cNvPr id="10" name="Text Placeholder 9"/>
          <p:cNvSpPr>
            <a:spLocks noGrp="1"/>
          </p:cNvSpPr>
          <p:nvPr>
            <p:ph type="body" sz="quarter" idx="16"/>
          </p:nvPr>
        </p:nvSpPr>
        <p:spPr>
          <a:xfrm>
            <a:off x="7086600" y="1097281"/>
            <a:ext cx="1828800" cy="3501445"/>
          </a:xfrm>
        </p:spPr>
        <p:txBody>
          <a:bodyPr/>
          <a:lstStyle>
            <a:lvl1pPr>
              <a:defRPr sz="1300"/>
            </a:lvl1pPr>
            <a:lvl2pPr marL="0" indent="0">
              <a:spcBef>
                <a:spcPts val="880"/>
              </a:spcBef>
              <a:buFontTx/>
              <a:buNone/>
              <a:defRPr sz="900"/>
            </a:lvl2pPr>
            <a:lvl3pPr>
              <a:defRPr sz="900"/>
            </a:lvl3pPr>
            <a:lvl4pPr>
              <a:defRPr sz="900"/>
            </a:lvl4pPr>
            <a:lvl5pPr>
              <a:defRPr sz="9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60626742"/>
      </p:ext>
    </p:extLst>
  </p:cSld>
  <p:clrMapOvr>
    <a:masterClrMapping/>
  </p:clrMapOvr>
  <p:transition/>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950" dirty="0">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3FD999D4-B456-9943-89B7-30D56181CE18}" type="slidenum">
              <a:rPr lang="en-US" smtClean="0"/>
              <a:pPr/>
              <a:t>‹#›</a:t>
            </a:fld>
            <a:endParaRPr lang="en-US"/>
          </a:p>
        </p:txBody>
      </p:sp>
      <p:sp>
        <p:nvSpPr>
          <p:cNvPr id="4" name="Footer Placeholder 3"/>
          <p:cNvSpPr>
            <a:spLocks noGrp="1"/>
          </p:cNvSpPr>
          <p:nvPr>
            <p:ph type="ftr" sz="quarter" idx="11"/>
          </p:nvPr>
        </p:nvSpPr>
        <p:spPr/>
        <p:txBody>
          <a:bodyPr/>
          <a:lstStyle/>
          <a:p>
            <a:r>
              <a:rPr lang="en-US" dirty="0"/>
              <a:t>© 2017 IBM Corporation</a:t>
            </a:r>
          </a:p>
        </p:txBody>
      </p:sp>
      <p:sp>
        <p:nvSpPr>
          <p:cNvPr id="6" name="Text Placeholder 5"/>
          <p:cNvSpPr>
            <a:spLocks noGrp="1"/>
          </p:cNvSpPr>
          <p:nvPr>
            <p:ph type="body" sz="quarter" idx="12"/>
          </p:nvPr>
        </p:nvSpPr>
        <p:spPr>
          <a:xfrm>
            <a:off x="4800600" y="1124713"/>
            <a:ext cx="4114800" cy="3501445"/>
          </a:xfrm>
        </p:spPr>
        <p:txBody>
          <a:bodyPr/>
          <a:lstStyle>
            <a:lvl1pPr>
              <a:defRPr>
                <a:solidFill>
                  <a:schemeClr val="bg2"/>
                </a:solidFill>
              </a:defRPr>
            </a:lvl1pPr>
            <a:lvl2pPr marL="0" indent="0">
              <a:spcBef>
                <a:spcPts val="880"/>
              </a:spcBef>
              <a:buFontTx/>
              <a:buNone/>
              <a:defRPr sz="900">
                <a:solidFill>
                  <a:schemeClr val="bg2"/>
                </a:solidFill>
              </a:defRPr>
            </a:lvl2pPr>
            <a:lvl3pPr>
              <a:defRPr sz="900">
                <a:solidFill>
                  <a:schemeClr val="bg2"/>
                </a:solidFill>
              </a:defRPr>
            </a:lvl3pPr>
            <a:lvl4pPr>
              <a:defRPr sz="900">
                <a:solidFill>
                  <a:schemeClr val="bg2"/>
                </a:solidFill>
              </a:defRPr>
            </a:lvl4pPr>
            <a:lvl5pPr>
              <a:defRPr sz="9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70"/>
            <a:ext cx="4114800" cy="300037"/>
          </a:xfrm>
        </p:spPr>
        <p:txBody>
          <a:bodyPr/>
          <a:lstStyle>
            <a:lvl1pPr>
              <a:defRPr sz="900"/>
            </a:lvl1pPr>
          </a:lstStyle>
          <a:p>
            <a:pPr lvl="0"/>
            <a:r>
              <a:rPr lang="en-US"/>
              <a:t>Click to edit Master text styles</a:t>
            </a:r>
          </a:p>
        </p:txBody>
      </p:sp>
    </p:spTree>
    <p:extLst>
      <p:ext uri="{BB962C8B-B14F-4D97-AF65-F5344CB8AC3E}">
        <p14:creationId xmlns:p14="http://schemas.microsoft.com/office/powerpoint/2010/main" val="2319323365"/>
      </p:ext>
    </p:extLst>
  </p:cSld>
  <p:clrMapOvr>
    <a:masterClrMapping/>
  </p:clrMapOvr>
  <p:transition/>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9"/>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pPr/>
              <a:t>‹#›</a:t>
            </a:fld>
            <a:endParaRPr lang="en-US"/>
          </a:p>
        </p:txBody>
      </p:sp>
      <p:sp>
        <p:nvSpPr>
          <p:cNvPr id="4" name="Footer Placeholder 3"/>
          <p:cNvSpPr>
            <a:spLocks noGrp="1"/>
          </p:cNvSpPr>
          <p:nvPr>
            <p:ph type="ftr" sz="quarter" idx="11"/>
          </p:nvPr>
        </p:nvSpPr>
        <p:spPr/>
        <p:txBody>
          <a:bodyPr/>
          <a:lstStyle/>
          <a:p>
            <a:r>
              <a:rPr lang="en-US" dirty="0"/>
              <a:t>© 2017 IBM Corporation</a:t>
            </a:r>
          </a:p>
        </p:txBody>
      </p:sp>
    </p:spTree>
    <p:extLst>
      <p:ext uri="{BB962C8B-B14F-4D97-AF65-F5344CB8AC3E}">
        <p14:creationId xmlns:p14="http://schemas.microsoft.com/office/powerpoint/2010/main" val="1141814602"/>
      </p:ext>
    </p:extLst>
  </p:cSld>
  <p:clrMapOvr>
    <a:masterClrMapping/>
  </p:clrMapOvr>
  <p:transition/>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9"/>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pPr/>
              <a:t>‹#›</a:t>
            </a:fld>
            <a:endParaRPr lang="en-US"/>
          </a:p>
        </p:txBody>
      </p:sp>
      <p:sp>
        <p:nvSpPr>
          <p:cNvPr id="4" name="Footer Placeholder 3"/>
          <p:cNvSpPr>
            <a:spLocks noGrp="1"/>
          </p:cNvSpPr>
          <p:nvPr>
            <p:ph type="ftr" sz="quarter" idx="11"/>
          </p:nvPr>
        </p:nvSpPr>
        <p:spPr/>
        <p:txBody>
          <a:bodyPr/>
          <a:lstStyle/>
          <a:p>
            <a:r>
              <a:rPr lang="en-US" dirty="0"/>
              <a:t>© 2017 IBM Corporation</a:t>
            </a:r>
          </a:p>
        </p:txBody>
      </p:sp>
    </p:spTree>
    <p:extLst>
      <p:ext uri="{BB962C8B-B14F-4D97-AF65-F5344CB8AC3E}">
        <p14:creationId xmlns:p14="http://schemas.microsoft.com/office/powerpoint/2010/main" val="427368602"/>
      </p:ext>
    </p:extLst>
  </p:cSld>
  <p:clrMapOvr>
    <a:masterClrMapping/>
  </p:clrMapOvr>
  <p:transition/>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pPr/>
              <a:t>‹#›</a:t>
            </a:fld>
            <a:endParaRPr lang="en-US"/>
          </a:p>
        </p:txBody>
      </p:sp>
      <p:sp>
        <p:nvSpPr>
          <p:cNvPr id="4" name="Footer Placeholder 3"/>
          <p:cNvSpPr>
            <a:spLocks noGrp="1"/>
          </p:cNvSpPr>
          <p:nvPr>
            <p:ph type="ftr" sz="quarter" idx="11"/>
          </p:nvPr>
        </p:nvSpPr>
        <p:spPr/>
        <p:txBody>
          <a:bodyPr/>
          <a:lstStyle/>
          <a:p>
            <a:r>
              <a:rPr lang="en-US" dirty="0"/>
              <a:t>© 2017 IBM Corporation</a:t>
            </a:r>
          </a:p>
        </p:txBody>
      </p:sp>
    </p:spTree>
    <p:extLst>
      <p:ext uri="{BB962C8B-B14F-4D97-AF65-F5344CB8AC3E}">
        <p14:creationId xmlns:p14="http://schemas.microsoft.com/office/powerpoint/2010/main" val="2694588811"/>
      </p:ext>
    </p:extLst>
  </p:cSld>
  <p:clrMapOvr>
    <a:masterClrMapping/>
  </p:clrMapOvr>
  <p:transition/>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2" y="2571750"/>
            <a:ext cx="4572000" cy="2571750"/>
          </a:xfrm>
          <a:solidFill>
            <a:schemeClr val="accent2"/>
          </a:solidFill>
        </p:spPr>
        <p:txBody>
          <a:bodyPr lIns="365760" tIns="307238" rIns="365760" bIns="365760"/>
          <a:lstStyle>
            <a:lvl1pPr>
              <a:defRPr sz="11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pPr/>
              <a:t>‹#›</a:t>
            </a:fld>
            <a:endParaRPr lang="en-US"/>
          </a:p>
        </p:txBody>
      </p:sp>
      <p:sp>
        <p:nvSpPr>
          <p:cNvPr id="4" name="Footer Placeholder 3"/>
          <p:cNvSpPr>
            <a:spLocks noGrp="1"/>
          </p:cNvSpPr>
          <p:nvPr>
            <p:ph type="ftr" sz="quarter" idx="11"/>
          </p:nvPr>
        </p:nvSpPr>
        <p:spPr/>
        <p:txBody>
          <a:bodyPr/>
          <a:lstStyle/>
          <a:p>
            <a:r>
              <a:rPr lang="en-US" dirty="0"/>
              <a:t>© 2017 IBM Corporation</a:t>
            </a:r>
          </a:p>
        </p:txBody>
      </p:sp>
      <p:sp>
        <p:nvSpPr>
          <p:cNvPr id="12" name="Text Placeholder 11"/>
          <p:cNvSpPr>
            <a:spLocks noGrp="1"/>
          </p:cNvSpPr>
          <p:nvPr>
            <p:ph type="body" sz="quarter" idx="13"/>
          </p:nvPr>
        </p:nvSpPr>
        <p:spPr>
          <a:xfrm>
            <a:off x="228600" y="182882"/>
            <a:ext cx="4114800" cy="300037"/>
          </a:xfrm>
        </p:spPr>
        <p:txBody>
          <a:bodyPr/>
          <a:lstStyle>
            <a:lvl1pPr>
              <a:defRPr sz="1300"/>
            </a:lvl1pPr>
          </a:lstStyle>
          <a:p>
            <a:pPr lvl="0"/>
            <a:r>
              <a:rPr lang="en-US" dirty="0"/>
              <a:t>Click to edit Master text styles</a:t>
            </a:r>
          </a:p>
        </p:txBody>
      </p:sp>
      <p:sp>
        <p:nvSpPr>
          <p:cNvPr id="7" name="Text Placeholder 6"/>
          <p:cNvSpPr>
            <a:spLocks noGrp="1"/>
          </p:cNvSpPr>
          <p:nvPr>
            <p:ph type="body" sz="quarter" idx="14"/>
          </p:nvPr>
        </p:nvSpPr>
        <p:spPr>
          <a:xfrm>
            <a:off x="228600" y="1097282"/>
            <a:ext cx="4114800" cy="3488731"/>
          </a:xfrm>
        </p:spPr>
        <p:txBody>
          <a:bodyPr/>
          <a:lstStyle>
            <a:lvl1pPr>
              <a:defRPr sz="13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6858000" y="0"/>
            <a:ext cx="2286000" cy="2571750"/>
          </a:xfrm>
          <a:solidFill>
            <a:schemeClr val="bg1"/>
          </a:solidFill>
        </p:spPr>
        <p:txBody>
          <a:bodyPr lIns="365760" tIns="307238" rIns="365760" bIns="365760"/>
          <a:lstStyle>
            <a:lvl1pPr>
              <a:defRPr sz="11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365760" tIns="307238" rIns="365760" bIns="365760"/>
          <a:lstStyle>
            <a:lvl1pPr>
              <a:defRPr sz="1100">
                <a:solidFill>
                  <a:schemeClr val="bg2"/>
                </a:solidFill>
              </a:defRPr>
            </a:lvl1pPr>
          </a:lstStyle>
          <a:p>
            <a:pPr lvl="0"/>
            <a:r>
              <a:rPr lang="en-US" dirty="0"/>
              <a:t>Click to edit Master text styles</a:t>
            </a:r>
          </a:p>
        </p:txBody>
      </p:sp>
    </p:spTree>
    <p:extLst>
      <p:ext uri="{BB962C8B-B14F-4D97-AF65-F5344CB8AC3E}">
        <p14:creationId xmlns:p14="http://schemas.microsoft.com/office/powerpoint/2010/main" val="464822184"/>
      </p:ext>
    </p:extLst>
  </p:cSld>
  <p:clrMapOvr>
    <a:masterClrMapping/>
  </p:clrMapOvr>
  <p:transition/>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2" y="2571750"/>
            <a:ext cx="4572000" cy="2571750"/>
          </a:xfrm>
          <a:solidFill>
            <a:schemeClr val="accent3"/>
          </a:solidFill>
        </p:spPr>
        <p:txBody>
          <a:bodyPr lIns="365760" tIns="307238" rIns="365760" bIns="365760"/>
          <a:lstStyle>
            <a:lvl1pPr>
              <a:defRPr sz="11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pPr/>
              <a:t>‹#›</a:t>
            </a:fld>
            <a:endParaRPr lang="en-US"/>
          </a:p>
        </p:txBody>
      </p:sp>
      <p:sp>
        <p:nvSpPr>
          <p:cNvPr id="4" name="Footer Placeholder 3"/>
          <p:cNvSpPr>
            <a:spLocks noGrp="1"/>
          </p:cNvSpPr>
          <p:nvPr>
            <p:ph type="ftr" sz="quarter" idx="11"/>
          </p:nvPr>
        </p:nvSpPr>
        <p:spPr/>
        <p:txBody>
          <a:bodyPr/>
          <a:lstStyle/>
          <a:p>
            <a:r>
              <a:rPr lang="en-US" dirty="0"/>
              <a:t>© 2017 IBM Corporation</a:t>
            </a:r>
          </a:p>
        </p:txBody>
      </p:sp>
      <p:sp>
        <p:nvSpPr>
          <p:cNvPr id="8" name="Content Placeholder 7"/>
          <p:cNvSpPr>
            <a:spLocks noGrp="1"/>
          </p:cNvSpPr>
          <p:nvPr>
            <p:ph sz="quarter" idx="15"/>
          </p:nvPr>
        </p:nvSpPr>
        <p:spPr>
          <a:xfrm>
            <a:off x="6858000" y="0"/>
            <a:ext cx="2286000" cy="2571750"/>
          </a:xfrm>
          <a:solidFill>
            <a:schemeClr val="tx1"/>
          </a:solidFill>
        </p:spPr>
        <p:txBody>
          <a:bodyPr lIns="365760" tIns="307238" rIns="365760" bIns="365760"/>
          <a:lstStyle>
            <a:lvl1pPr>
              <a:defRPr sz="11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365760" tIns="307238" rIns="365760" bIns="365760"/>
          <a:lstStyle>
            <a:lvl1pPr>
              <a:defRPr sz="11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2"/>
            <a:ext cx="4572000" cy="2111375"/>
          </a:xfrm>
          <a:solidFill>
            <a:schemeClr val="tx1"/>
          </a:solidFill>
        </p:spPr>
        <p:txBody>
          <a:bodyPr lIns="365760" tIns="307238" rIns="365760" bIns="365760"/>
          <a:lstStyle>
            <a:lvl1pPr>
              <a:defRPr sz="11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6" name="Title 5"/>
          <p:cNvSpPr>
            <a:spLocks noGrp="1"/>
          </p:cNvSpPr>
          <p:nvPr>
            <p:ph type="title"/>
          </p:nvPr>
        </p:nvSpPr>
        <p:spPr>
          <a:xfrm>
            <a:off x="0" y="1"/>
            <a:ext cx="4571999" cy="2571751"/>
          </a:xfrm>
          <a:solidFill>
            <a:schemeClr val="accent2"/>
          </a:solidFill>
        </p:spPr>
        <p:txBody>
          <a:bodyPr lIns="365760" tIns="321869" rIns="365760" bIns="36576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2562265940"/>
      </p:ext>
    </p:extLst>
  </p:cSld>
  <p:clrMapOvr>
    <a:masterClrMapping/>
  </p:clrMapOvr>
  <p:transition/>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1"/>
          </a:solidFill>
        </p:spPr>
        <p:txBody>
          <a:bodyPr lIns="365760" tIns="307238" rIns="365760" bIns="365760"/>
          <a:lstStyle>
            <a:lvl1pPr>
              <a:defRPr sz="11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365760" tIns="307238" rIns="365760" bIns="365760"/>
          <a:lstStyle>
            <a:lvl1pPr>
              <a:defRPr sz="11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2" y="2571750"/>
            <a:ext cx="2285997" cy="2571750"/>
          </a:xfrm>
          <a:solidFill>
            <a:schemeClr val="accent2"/>
          </a:solidFill>
        </p:spPr>
        <p:txBody>
          <a:bodyPr lIns="365760" tIns="307238" rIns="365760" bIns="365760"/>
          <a:lstStyle>
            <a:lvl1pPr>
              <a:defRPr sz="11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2286000" cy="2571750"/>
          </a:xfrm>
          <a:solidFill>
            <a:schemeClr val="bg1"/>
          </a:solidFill>
        </p:spPr>
        <p:txBody>
          <a:bodyPr lIns="365760" tIns="307238" rIns="365760" bIns="365760"/>
          <a:lstStyle>
            <a:lvl1pPr>
              <a:defRPr sz="11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pPr/>
              <a:t>‹#›</a:t>
            </a:fld>
            <a:endParaRPr lang="en-US"/>
          </a:p>
        </p:txBody>
      </p:sp>
      <p:sp>
        <p:nvSpPr>
          <p:cNvPr id="4" name="Footer Placeholder 3"/>
          <p:cNvSpPr>
            <a:spLocks noGrp="1"/>
          </p:cNvSpPr>
          <p:nvPr>
            <p:ph type="ftr" sz="quarter" idx="11"/>
          </p:nvPr>
        </p:nvSpPr>
        <p:spPr/>
        <p:txBody>
          <a:bodyPr/>
          <a:lstStyle/>
          <a:p>
            <a:r>
              <a:rPr lang="en-US" dirty="0"/>
              <a:t>© 2017 IBM Corporation</a:t>
            </a:r>
          </a:p>
        </p:txBody>
      </p:sp>
      <p:sp>
        <p:nvSpPr>
          <p:cNvPr id="6" name="Title 5"/>
          <p:cNvSpPr>
            <a:spLocks noGrp="1"/>
          </p:cNvSpPr>
          <p:nvPr>
            <p:ph type="title"/>
          </p:nvPr>
        </p:nvSpPr>
        <p:spPr>
          <a:xfrm>
            <a:off x="0" y="1"/>
            <a:ext cx="9143999" cy="2571751"/>
          </a:xfrm>
          <a:solidFill>
            <a:schemeClr val="tx1"/>
          </a:solidFill>
        </p:spPr>
        <p:txBody>
          <a:bodyPr lIns="365760" tIns="248717" rIns="365760" bIns="365760"/>
          <a:lstStyle>
            <a:lvl1pPr>
              <a:defRPr sz="385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664737"/>
      </p:ext>
    </p:extLst>
  </p:cSld>
  <p:clrMapOvr>
    <a:masterClrMapping/>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10312" y="173736"/>
            <a:ext cx="4142232" cy="804672"/>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6"/>
          <p:cNvSpPr>
            <a:spLocks noGrp="1"/>
          </p:cNvSpPr>
          <p:nvPr>
            <p:ph sz="quarter" idx="13"/>
          </p:nvPr>
        </p:nvSpPr>
        <p:spPr>
          <a:xfrm>
            <a:off x="2514600" y="1243584"/>
            <a:ext cx="6400800"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6966150"/>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pPr/>
              <a:t>‹#›</a:t>
            </a:fld>
            <a:endParaRPr lang="en-US"/>
          </a:p>
        </p:txBody>
      </p:sp>
      <p:sp>
        <p:nvSpPr>
          <p:cNvPr id="4" name="Footer Placeholder 3"/>
          <p:cNvSpPr>
            <a:spLocks noGrp="1"/>
          </p:cNvSpPr>
          <p:nvPr>
            <p:ph type="ftr" sz="quarter" idx="11"/>
          </p:nvPr>
        </p:nvSpPr>
        <p:spPr/>
        <p:txBody>
          <a:bodyPr/>
          <a:lstStyle/>
          <a:p>
            <a:r>
              <a:rPr lang="en-US" dirty="0"/>
              <a:t>© 2017 IBM Corporation</a:t>
            </a:r>
          </a:p>
        </p:txBody>
      </p:sp>
      <p:sp>
        <p:nvSpPr>
          <p:cNvPr id="6" name="Title 5"/>
          <p:cNvSpPr>
            <a:spLocks noGrp="1"/>
          </p:cNvSpPr>
          <p:nvPr>
            <p:ph type="title"/>
          </p:nvPr>
        </p:nvSpPr>
        <p:spPr>
          <a:xfrm>
            <a:off x="0" y="1"/>
            <a:ext cx="9143999" cy="1290639"/>
          </a:xfrm>
          <a:solidFill>
            <a:schemeClr val="tx1"/>
          </a:solidFill>
        </p:spPr>
        <p:txBody>
          <a:bodyPr lIns="365760" tIns="321869" rIns="365760" bIns="365760"/>
          <a:lstStyle>
            <a:lvl1pPr>
              <a:defRPr sz="19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3852814826"/>
      </p:ext>
    </p:extLst>
  </p:cSld>
  <p:clrMapOvr>
    <a:masterClrMapping/>
  </p:clrMapOvr>
  <p:transition/>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365760" tIns="248717" rIns="365760" bIns="365760"/>
          <a:lstStyle>
            <a:lvl1pPr>
              <a:defRPr>
                <a:solidFill>
                  <a:schemeClr val="bg2"/>
                </a:solidFill>
              </a:defRPr>
            </a:lvl1pPr>
            <a:lvl2pPr>
              <a:defRPr sz="800">
                <a:solidFill>
                  <a:schemeClr val="bg2"/>
                </a:solidFill>
              </a:defRPr>
            </a:lvl2pPr>
            <a:lvl3pPr>
              <a:defRPr sz="800">
                <a:solidFill>
                  <a:schemeClr val="bg2"/>
                </a:solidFill>
              </a:defRPr>
            </a:lvl3pPr>
            <a:lvl4pPr>
              <a:defRPr sz="800">
                <a:solidFill>
                  <a:schemeClr val="bg2"/>
                </a:solidFill>
              </a:defRPr>
            </a:lvl4pPr>
            <a:lvl5pPr>
              <a:defRPr sz="8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pPr/>
              <a:t>‹#›</a:t>
            </a:fld>
            <a:endParaRPr lang="en-US"/>
          </a:p>
        </p:txBody>
      </p:sp>
      <p:sp>
        <p:nvSpPr>
          <p:cNvPr id="4" name="Footer Placeholder 3"/>
          <p:cNvSpPr>
            <a:spLocks noGrp="1"/>
          </p:cNvSpPr>
          <p:nvPr>
            <p:ph type="ftr" sz="quarter" idx="11"/>
          </p:nvPr>
        </p:nvSpPr>
        <p:spPr/>
        <p:txBody>
          <a:bodyPr/>
          <a:lstStyle/>
          <a:p>
            <a:r>
              <a:rPr lang="en-US" dirty="0"/>
              <a:t>© 2017 IBM Corporation</a:t>
            </a:r>
          </a:p>
        </p:txBody>
      </p:sp>
    </p:spTree>
    <p:extLst>
      <p:ext uri="{BB962C8B-B14F-4D97-AF65-F5344CB8AC3E}">
        <p14:creationId xmlns:p14="http://schemas.microsoft.com/office/powerpoint/2010/main" val="1031933982"/>
      </p:ext>
    </p:extLst>
  </p:cSld>
  <p:clrMapOvr>
    <a:masterClrMapping/>
  </p:clrMapOvr>
  <p:transition/>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365760" tIns="307238" rIns="365760" bIns="365760"/>
          <a:lstStyle>
            <a:lvl1pPr>
              <a:defRPr sz="1300">
                <a:solidFill>
                  <a:schemeClr val="bg2"/>
                </a:solidFill>
              </a:defRPr>
            </a:lvl1pPr>
            <a:lvl2pPr>
              <a:defRPr sz="900">
                <a:solidFill>
                  <a:schemeClr val="bg2"/>
                </a:solidFill>
              </a:defRPr>
            </a:lvl2pPr>
            <a:lvl3pPr>
              <a:defRPr sz="900">
                <a:solidFill>
                  <a:schemeClr val="bg2"/>
                </a:solidFill>
              </a:defRPr>
            </a:lvl3pPr>
            <a:lvl4pPr>
              <a:defRPr sz="900">
                <a:solidFill>
                  <a:schemeClr val="bg2"/>
                </a:solidFill>
              </a:defRPr>
            </a:lvl4pPr>
            <a:lvl5pPr>
              <a:defRPr sz="9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10"/>
          <p:cNvSpPr>
            <a:spLocks noGrp="1"/>
          </p:cNvSpPr>
          <p:nvPr>
            <p:ph sz="quarter" idx="20"/>
          </p:nvPr>
        </p:nvSpPr>
        <p:spPr>
          <a:xfrm>
            <a:off x="2286000" y="0"/>
            <a:ext cx="2286000" cy="5143500"/>
          </a:xfrm>
          <a:solidFill>
            <a:schemeClr val="accent2"/>
          </a:solidFill>
        </p:spPr>
        <p:txBody>
          <a:bodyPr lIns="365760" tIns="307238" rIns="365760" bIns="365760"/>
          <a:lstStyle>
            <a:lvl1pPr>
              <a:defRPr sz="1100">
                <a:solidFill>
                  <a:schemeClr val="bg2"/>
                </a:solidFill>
              </a:defRPr>
            </a:lvl1pPr>
            <a:lvl2pPr>
              <a:defRPr sz="900">
                <a:solidFill>
                  <a:schemeClr val="bg2"/>
                </a:solidFill>
              </a:defRPr>
            </a:lvl2pPr>
            <a:lvl3pPr>
              <a:defRPr sz="900">
                <a:solidFill>
                  <a:schemeClr val="bg2"/>
                </a:solidFill>
              </a:defRPr>
            </a:lvl3pPr>
            <a:lvl4pPr>
              <a:defRPr sz="900">
                <a:solidFill>
                  <a:schemeClr val="bg2"/>
                </a:solidFill>
              </a:defRPr>
            </a:lvl4pPr>
            <a:lvl5pPr>
              <a:defRPr sz="900">
                <a:solidFill>
                  <a:schemeClr val="bg2"/>
                </a:solidFill>
              </a:defRPr>
            </a:lvl5pPr>
          </a:lstStyle>
          <a:p>
            <a:pPr lvl="0"/>
            <a:r>
              <a:rPr lang="en-US"/>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365760" tIns="307238" rIns="365760" bIns="365760"/>
          <a:lstStyle>
            <a:lvl1pPr>
              <a:defRPr sz="1100">
                <a:solidFill>
                  <a:schemeClr val="bg2"/>
                </a:solidFill>
              </a:defRPr>
            </a:lvl1pPr>
            <a:lvl2pPr>
              <a:defRPr sz="900">
                <a:solidFill>
                  <a:schemeClr val="bg2"/>
                </a:solidFill>
              </a:defRPr>
            </a:lvl2pPr>
            <a:lvl3pPr>
              <a:defRPr sz="900">
                <a:solidFill>
                  <a:schemeClr val="bg2"/>
                </a:solidFill>
              </a:defRPr>
            </a:lvl3pPr>
            <a:lvl4pPr>
              <a:defRPr sz="900">
                <a:solidFill>
                  <a:schemeClr val="bg2"/>
                </a:solidFill>
              </a:defRPr>
            </a:lvl4pPr>
            <a:lvl5pPr>
              <a:defRPr sz="9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365760" tIns="307238" rIns="365760" bIns="365760"/>
          <a:lstStyle>
            <a:lvl1pPr>
              <a:defRPr sz="1100">
                <a:solidFill>
                  <a:schemeClr val="bg2"/>
                </a:solidFill>
              </a:defRPr>
            </a:lvl1pPr>
            <a:lvl2pPr>
              <a:defRPr sz="900">
                <a:solidFill>
                  <a:schemeClr val="bg2"/>
                </a:solidFill>
              </a:defRPr>
            </a:lvl2pPr>
            <a:lvl3pPr>
              <a:defRPr sz="900">
                <a:solidFill>
                  <a:schemeClr val="bg2"/>
                </a:solidFill>
              </a:defRPr>
            </a:lvl3pPr>
            <a:lvl4pPr>
              <a:defRPr sz="900">
                <a:solidFill>
                  <a:schemeClr val="bg2"/>
                </a:solidFill>
              </a:defRPr>
            </a:lvl4pPr>
            <a:lvl5pPr>
              <a:defRPr sz="9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pPr/>
              <a:t>‹#›</a:t>
            </a:fld>
            <a:endParaRPr lang="en-US"/>
          </a:p>
        </p:txBody>
      </p:sp>
      <p:sp>
        <p:nvSpPr>
          <p:cNvPr id="4" name="Footer Placeholder 3"/>
          <p:cNvSpPr>
            <a:spLocks noGrp="1"/>
          </p:cNvSpPr>
          <p:nvPr>
            <p:ph type="ftr" sz="quarter" idx="11"/>
          </p:nvPr>
        </p:nvSpPr>
        <p:spPr/>
        <p:txBody>
          <a:bodyPr/>
          <a:lstStyle/>
          <a:p>
            <a:r>
              <a:rPr lang="en-US" dirty="0"/>
              <a:t>© 2017 IBM Corporation</a:t>
            </a:r>
          </a:p>
        </p:txBody>
      </p:sp>
    </p:spTree>
    <p:extLst>
      <p:ext uri="{BB962C8B-B14F-4D97-AF65-F5344CB8AC3E}">
        <p14:creationId xmlns:p14="http://schemas.microsoft.com/office/powerpoint/2010/main" val="4096013861"/>
      </p:ext>
    </p:extLst>
  </p:cSld>
  <p:clrMapOvr>
    <a:masterClrMapping/>
  </p:clrMapOvr>
  <p:transition/>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pPr/>
              <a:t>‹#›</a:t>
            </a:fld>
            <a:endParaRPr lang="en-US"/>
          </a:p>
        </p:txBody>
      </p:sp>
      <p:sp>
        <p:nvSpPr>
          <p:cNvPr id="4" name="Footer Placeholder 3"/>
          <p:cNvSpPr>
            <a:spLocks noGrp="1"/>
          </p:cNvSpPr>
          <p:nvPr>
            <p:ph type="ftr" sz="quarter" idx="11"/>
          </p:nvPr>
        </p:nvSpPr>
        <p:spPr/>
        <p:txBody>
          <a:bodyPr/>
          <a:lstStyle/>
          <a:p>
            <a:r>
              <a:rPr lang="en-US" dirty="0"/>
              <a:t>© 2017 IBM Corporation</a:t>
            </a:r>
          </a:p>
        </p:txBody>
      </p:sp>
      <p:sp>
        <p:nvSpPr>
          <p:cNvPr id="6" name="Text Placeholder 5"/>
          <p:cNvSpPr>
            <a:spLocks noGrp="1"/>
          </p:cNvSpPr>
          <p:nvPr>
            <p:ph type="body" sz="quarter" idx="12"/>
          </p:nvPr>
        </p:nvSpPr>
        <p:spPr>
          <a:xfrm>
            <a:off x="228600" y="1097281"/>
            <a:ext cx="1828800" cy="3501445"/>
          </a:xfrm>
        </p:spPr>
        <p:txBody>
          <a:bodyPr/>
          <a:lstStyle>
            <a:lvl1pPr>
              <a:defRPr sz="1300"/>
            </a:lvl1pPr>
            <a:lvl2pPr marL="0" indent="0">
              <a:spcBef>
                <a:spcPts val="880"/>
              </a:spcBef>
              <a:buFontTx/>
              <a:buNone/>
              <a:defRPr sz="900"/>
            </a:lvl2pPr>
            <a:lvl3pPr>
              <a:defRPr sz="900"/>
            </a:lvl3pPr>
            <a:lvl4pPr>
              <a:defRPr sz="900"/>
            </a:lvl4pPr>
            <a:lvl5pPr>
              <a:defRPr sz="9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50661101"/>
      </p:ext>
    </p:extLst>
  </p:cSld>
  <p:clrMapOvr>
    <a:masterClrMapping/>
  </p:clrMapOvr>
  <p:transition/>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pPr/>
              <a:t>‹#›</a:t>
            </a:fld>
            <a:endParaRPr lang="en-US"/>
          </a:p>
        </p:txBody>
      </p:sp>
      <p:sp>
        <p:nvSpPr>
          <p:cNvPr id="4" name="Footer Placeholder 3"/>
          <p:cNvSpPr>
            <a:spLocks noGrp="1"/>
          </p:cNvSpPr>
          <p:nvPr>
            <p:ph type="ftr" sz="quarter" idx="11"/>
          </p:nvPr>
        </p:nvSpPr>
        <p:spPr/>
        <p:txBody>
          <a:bodyPr/>
          <a:lstStyle/>
          <a:p>
            <a:r>
              <a:rPr lang="en-US" dirty="0"/>
              <a:t>© 2017 IBM Corporation</a:t>
            </a:r>
          </a:p>
        </p:txBody>
      </p:sp>
      <p:sp>
        <p:nvSpPr>
          <p:cNvPr id="7" name="Text Placeholder 6"/>
          <p:cNvSpPr>
            <a:spLocks noGrp="1"/>
          </p:cNvSpPr>
          <p:nvPr>
            <p:ph type="body" sz="quarter" idx="12"/>
          </p:nvPr>
        </p:nvSpPr>
        <p:spPr>
          <a:xfrm>
            <a:off x="228600" y="1116489"/>
            <a:ext cx="1828800" cy="3454400"/>
          </a:xfrm>
        </p:spPr>
        <p:txBody>
          <a:bodyPr/>
          <a:lstStyle>
            <a:lvl1pPr>
              <a:defRPr sz="1100"/>
            </a:lvl1pPr>
            <a:lvl2pPr>
              <a:defRPr sz="900"/>
            </a:lvl2pPr>
            <a:lvl3pPr>
              <a:defRPr sz="900"/>
            </a:lvl3pPr>
            <a:lvl4pPr>
              <a:defRPr sz="900"/>
            </a:lvl4pPr>
            <a:lvl5pPr>
              <a:defRPr sz="9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8"/>
          <p:cNvSpPr>
            <a:spLocks noGrp="1"/>
          </p:cNvSpPr>
          <p:nvPr>
            <p:ph sz="quarter" idx="13"/>
          </p:nvPr>
        </p:nvSpPr>
        <p:spPr>
          <a:xfrm>
            <a:off x="2514600" y="666751"/>
            <a:ext cx="6400800" cy="3824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08058453"/>
      </p:ext>
    </p:extLst>
  </p:cSld>
  <p:clrMapOvr>
    <a:masterClrMapping/>
  </p:clrMapOvr>
  <p:transition/>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pPr/>
              <a:t>‹#›</a:t>
            </a:fld>
            <a:endParaRPr lang="en-US"/>
          </a:p>
        </p:txBody>
      </p:sp>
      <p:sp>
        <p:nvSpPr>
          <p:cNvPr id="4" name="Footer Placeholder 3"/>
          <p:cNvSpPr>
            <a:spLocks noGrp="1"/>
          </p:cNvSpPr>
          <p:nvPr>
            <p:ph type="ftr" sz="quarter" idx="11"/>
          </p:nvPr>
        </p:nvSpPr>
        <p:spPr/>
        <p:txBody>
          <a:bodyPr/>
          <a:lstStyle/>
          <a:p>
            <a:r>
              <a:rPr lang="en-US" dirty="0"/>
              <a:t>© 2017 IBM Corporation</a:t>
            </a:r>
          </a:p>
        </p:txBody>
      </p:sp>
      <p:sp>
        <p:nvSpPr>
          <p:cNvPr id="7" name="Text Placeholder 6"/>
          <p:cNvSpPr>
            <a:spLocks noGrp="1"/>
          </p:cNvSpPr>
          <p:nvPr>
            <p:ph type="body" sz="quarter" idx="12"/>
          </p:nvPr>
        </p:nvSpPr>
        <p:spPr>
          <a:xfrm>
            <a:off x="228600" y="1116489"/>
            <a:ext cx="1828800" cy="3454400"/>
          </a:xfrm>
        </p:spPr>
        <p:txBody>
          <a:bodyPr/>
          <a:lstStyle>
            <a:lvl1pPr>
              <a:defRPr sz="1100"/>
            </a:lvl1pPr>
            <a:lvl2pPr>
              <a:defRPr sz="900"/>
            </a:lvl2pPr>
            <a:lvl3pPr>
              <a:defRPr sz="900"/>
            </a:lvl3pPr>
            <a:lvl4pPr>
              <a:defRPr sz="900"/>
            </a:lvl4pPr>
            <a:lvl5pPr>
              <a:defRPr sz="9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07049612"/>
      </p:ext>
    </p:extLst>
  </p:cSld>
  <p:clrMapOvr>
    <a:masterClrMapping/>
  </p:clrMapOvr>
  <p:transition/>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pPr/>
              <a:t>‹#›</a:t>
            </a:fld>
            <a:endParaRPr lang="en-US"/>
          </a:p>
        </p:txBody>
      </p:sp>
      <p:sp>
        <p:nvSpPr>
          <p:cNvPr id="4" name="Footer Placeholder 3"/>
          <p:cNvSpPr>
            <a:spLocks noGrp="1"/>
          </p:cNvSpPr>
          <p:nvPr>
            <p:ph type="ftr" sz="quarter" idx="11"/>
          </p:nvPr>
        </p:nvSpPr>
        <p:spPr/>
        <p:txBody>
          <a:bodyPr/>
          <a:lstStyle/>
          <a:p>
            <a:r>
              <a:rPr lang="en-US" dirty="0"/>
              <a:t>© 2017 IBM Corporation</a:t>
            </a:r>
          </a:p>
        </p:txBody>
      </p:sp>
      <p:sp>
        <p:nvSpPr>
          <p:cNvPr id="7" name="Text Placeholder 6"/>
          <p:cNvSpPr>
            <a:spLocks noGrp="1"/>
          </p:cNvSpPr>
          <p:nvPr>
            <p:ph type="body" sz="quarter" idx="12"/>
          </p:nvPr>
        </p:nvSpPr>
        <p:spPr>
          <a:xfrm>
            <a:off x="228600" y="1097281"/>
            <a:ext cx="1828800" cy="3502152"/>
          </a:xfrm>
        </p:spPr>
        <p:txBody>
          <a:bodyPr/>
          <a:lstStyle>
            <a:lvl1pPr>
              <a:defRPr sz="1300"/>
            </a:lvl1pPr>
            <a:lvl2pPr>
              <a:defRPr sz="900"/>
            </a:lvl2pPr>
            <a:lvl3pPr>
              <a:defRPr sz="900"/>
            </a:lvl3pPr>
            <a:lvl4pPr>
              <a:defRPr sz="900"/>
            </a:lvl4pPr>
            <a:lvl5pPr>
              <a:defRPr sz="9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100"/>
            </a:lvl1pPr>
            <a:lvl2pPr marL="0" indent="0">
              <a:buNone/>
              <a:defRPr sz="800"/>
            </a:lvl2pPr>
            <a:lvl3pPr>
              <a:defRPr sz="800"/>
            </a:lvl3pPr>
            <a:lvl4pPr>
              <a:defRPr sz="800"/>
            </a:lvl4pPr>
            <a:lvl5pPr>
              <a:defRPr sz="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3004844264"/>
      </p:ext>
    </p:extLst>
  </p:cSld>
  <p:clrMapOvr>
    <a:masterClrMapping/>
  </p:clrMapOvr>
  <p:transition/>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3FD999D4-B456-9943-89B7-30D56181CE18}" type="slidenum">
              <a:rPr lang="en-US" smtClean="0"/>
              <a:pPr/>
              <a:t>‹#›</a:t>
            </a:fld>
            <a:endParaRPr lang="en-US"/>
          </a:p>
        </p:txBody>
      </p:sp>
      <p:sp>
        <p:nvSpPr>
          <p:cNvPr id="4" name="Footer Placeholder 3"/>
          <p:cNvSpPr>
            <a:spLocks noGrp="1"/>
          </p:cNvSpPr>
          <p:nvPr>
            <p:ph type="ftr" sz="quarter" idx="11"/>
          </p:nvPr>
        </p:nvSpPr>
        <p:spPr/>
        <p:txBody>
          <a:bodyPr/>
          <a:lstStyle/>
          <a:p>
            <a:r>
              <a:rPr lang="en-US" dirty="0"/>
              <a:t>© 2017 IBM Corporation</a:t>
            </a:r>
          </a:p>
        </p:txBody>
      </p:sp>
      <p:sp>
        <p:nvSpPr>
          <p:cNvPr id="7" name="Text Placeholder 6"/>
          <p:cNvSpPr>
            <a:spLocks noGrp="1"/>
          </p:cNvSpPr>
          <p:nvPr>
            <p:ph type="body" sz="quarter" idx="12"/>
          </p:nvPr>
        </p:nvSpPr>
        <p:spPr>
          <a:xfrm>
            <a:off x="228600" y="1097281"/>
            <a:ext cx="1828800" cy="3502152"/>
          </a:xfrm>
        </p:spPr>
        <p:txBody>
          <a:bodyPr/>
          <a:lstStyle>
            <a:lvl1pPr>
              <a:defRPr sz="1300"/>
            </a:lvl1pPr>
            <a:lvl2pPr>
              <a:defRPr sz="900"/>
            </a:lvl2pPr>
            <a:lvl3pPr>
              <a:defRPr sz="900"/>
            </a:lvl3pPr>
            <a:lvl4pPr>
              <a:defRPr sz="900"/>
            </a:lvl4pPr>
            <a:lvl5pPr>
              <a:defRPr sz="9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16014"/>
            <a:ext cx="1828800" cy="3456432"/>
          </a:xfrm>
        </p:spPr>
        <p:txBody>
          <a:bodyPr/>
          <a:lstStyle>
            <a:lvl1pPr>
              <a:defRPr sz="1100"/>
            </a:lvl1pPr>
            <a:lvl2pPr marL="0" indent="0">
              <a:buNone/>
              <a:defRPr sz="800"/>
            </a:lvl2pPr>
            <a:lvl3pPr>
              <a:defRPr sz="800"/>
            </a:lvl3pPr>
            <a:lvl4pPr>
              <a:defRPr sz="800"/>
            </a:lvl4pPr>
            <a:lvl5pPr>
              <a:defRPr sz="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4700394" y="1051561"/>
            <a:ext cx="4215008" cy="3456432"/>
          </a:xfrm>
        </p:spPr>
        <p:txBody>
          <a:bodyPr/>
          <a:lstStyle>
            <a:lvl1pPr marL="93978" indent="-93978">
              <a:tabLst/>
              <a:defRPr sz="1900"/>
            </a:lvl1pPr>
            <a:lvl2pPr marL="0" indent="0">
              <a:buNone/>
              <a:defRPr sz="900"/>
            </a:lvl2pPr>
            <a:lvl3pPr>
              <a:defRPr sz="900"/>
            </a:lvl3pPr>
            <a:lvl4pPr>
              <a:defRPr sz="900"/>
            </a:lvl4pPr>
            <a:lvl5pPr>
              <a:defRPr sz="9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33934246"/>
      </p:ext>
    </p:extLst>
  </p:cSld>
  <p:clrMapOvr>
    <a:masterClrMapping/>
  </p:clrMapOvr>
  <p:transition/>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pPr/>
              <a:t>‹#›</a:t>
            </a:fld>
            <a:endParaRPr lang="en-US"/>
          </a:p>
        </p:txBody>
      </p:sp>
      <p:sp>
        <p:nvSpPr>
          <p:cNvPr id="4" name="Footer Placeholder 3"/>
          <p:cNvSpPr>
            <a:spLocks noGrp="1"/>
          </p:cNvSpPr>
          <p:nvPr>
            <p:ph type="ftr" sz="quarter" idx="11"/>
          </p:nvPr>
        </p:nvSpPr>
        <p:spPr/>
        <p:txBody>
          <a:bodyPr/>
          <a:lstStyle/>
          <a:p>
            <a:r>
              <a:rPr lang="en-US" dirty="0"/>
              <a:t>© 2017 IBM Corporation</a:t>
            </a:r>
          </a:p>
        </p:txBody>
      </p:sp>
      <p:sp>
        <p:nvSpPr>
          <p:cNvPr id="6" name="Text Placeholder 5"/>
          <p:cNvSpPr>
            <a:spLocks noGrp="1"/>
          </p:cNvSpPr>
          <p:nvPr>
            <p:ph type="body" sz="quarter" idx="12"/>
          </p:nvPr>
        </p:nvSpPr>
        <p:spPr>
          <a:xfrm>
            <a:off x="228600" y="192025"/>
            <a:ext cx="1828800" cy="4408995"/>
          </a:xfrm>
        </p:spPr>
        <p:txBody>
          <a:bodyPr/>
          <a:lstStyle>
            <a:lvl1pPr>
              <a:defRPr sz="1300"/>
            </a:lvl1pPr>
            <a:lvl2pPr marL="0" indent="0">
              <a:spcBef>
                <a:spcPts val="880"/>
              </a:spcBef>
              <a:buFontTx/>
              <a:buNone/>
              <a:defRPr sz="900"/>
            </a:lvl2pPr>
            <a:lvl3pPr>
              <a:defRPr sz="900"/>
            </a:lvl3pPr>
            <a:lvl4pPr>
              <a:defRPr sz="900"/>
            </a:lvl4pPr>
            <a:lvl5pP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6"/>
            <a:ext cx="6400800" cy="4597400"/>
          </a:xfrm>
        </p:spPr>
        <p:txBody>
          <a:bodyPr/>
          <a:lstStyle/>
          <a:p>
            <a:r>
              <a:rPr lang="en-US"/>
              <a:t>Click icon to add table</a:t>
            </a:r>
          </a:p>
        </p:txBody>
      </p:sp>
    </p:spTree>
    <p:extLst>
      <p:ext uri="{BB962C8B-B14F-4D97-AF65-F5344CB8AC3E}">
        <p14:creationId xmlns:p14="http://schemas.microsoft.com/office/powerpoint/2010/main" val="1358491652"/>
      </p:ext>
    </p:extLst>
  </p:cSld>
  <p:clrMapOvr>
    <a:masterClrMapping/>
  </p:clrMapOvr>
  <p:transition/>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pPr/>
              <a:t>‹#›</a:t>
            </a:fld>
            <a:endParaRPr lang="en-US"/>
          </a:p>
        </p:txBody>
      </p:sp>
      <p:sp>
        <p:nvSpPr>
          <p:cNvPr id="4" name="Footer Placeholder 3"/>
          <p:cNvSpPr>
            <a:spLocks noGrp="1"/>
          </p:cNvSpPr>
          <p:nvPr>
            <p:ph type="ftr" sz="quarter" idx="11"/>
          </p:nvPr>
        </p:nvSpPr>
        <p:spPr/>
        <p:txBody>
          <a:bodyPr/>
          <a:lstStyle/>
          <a:p>
            <a:r>
              <a:rPr lang="en-US" dirty="0"/>
              <a:t>© 2017 IBM Corporation</a:t>
            </a:r>
          </a:p>
        </p:txBody>
      </p:sp>
    </p:spTree>
    <p:extLst>
      <p:ext uri="{BB962C8B-B14F-4D97-AF65-F5344CB8AC3E}">
        <p14:creationId xmlns:p14="http://schemas.microsoft.com/office/powerpoint/2010/main" val="3733655293"/>
      </p:ext>
    </p:extLst>
  </p:cSld>
  <p:clrMapOvr>
    <a:masterClrMapping/>
  </p:clrMapOv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10312" y="173736"/>
            <a:ext cx="4142232" cy="804672"/>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23626686"/>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2259197"/>
      </p:ext>
    </p:extLst>
  </p:cSld>
  <p:clrMapOvr>
    <a:masterClrMapping/>
  </p:clrMapOvr>
  <p:transition/>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 2017 IBM Corporation</a:t>
            </a:r>
          </a:p>
        </p:txBody>
      </p:sp>
      <p:sp>
        <p:nvSpPr>
          <p:cNvPr id="6" name="Text Placeholder 5"/>
          <p:cNvSpPr>
            <a:spLocks noGrp="1"/>
          </p:cNvSpPr>
          <p:nvPr>
            <p:ph type="body" sz="quarter" idx="12"/>
          </p:nvPr>
        </p:nvSpPr>
        <p:spPr>
          <a:xfrm>
            <a:off x="228600" y="1143001"/>
            <a:ext cx="4114800" cy="3584448"/>
          </a:xfrm>
        </p:spPr>
        <p:txBody>
          <a:bodyPr/>
          <a:lstStyle>
            <a:lvl1pPr marL="0" indent="0">
              <a:spcBef>
                <a:spcPts val="0"/>
              </a:spcBef>
              <a:tabLst>
                <a:tab pos="3152061" algn="dec"/>
              </a:tabLst>
              <a:defRPr sz="900"/>
            </a:lvl1pPr>
            <a:lvl2pPr marL="138428" indent="-138428">
              <a:spcBef>
                <a:spcPts val="0"/>
              </a:spcBef>
              <a:tabLst/>
              <a:defRPr/>
            </a:lvl2pPr>
            <a:lvl3pPr>
              <a:spcBef>
                <a:spcPts val="0"/>
              </a:spcBef>
              <a:defRPr/>
            </a:lvl3pPr>
            <a:lvl4pPr>
              <a:spcBef>
                <a:spcPts val="0"/>
              </a:spcBef>
              <a:defRPr/>
            </a:lvl4pPr>
            <a:lvl5pPr>
              <a:spcBef>
                <a:spcPts val="0"/>
              </a:spcBef>
              <a:defRPr/>
            </a:lvl5pPr>
          </a:lstStyle>
          <a:p>
            <a:pPr marL="0" marR="0" lvl="0" indent="0" algn="l" defTabSz="365751" rtl="0" eaLnBrk="1" fontAlgn="auto" latinLnBrk="0" hangingPunct="1">
              <a:lnSpc>
                <a:spcPct val="100000"/>
              </a:lnSpc>
              <a:spcBef>
                <a:spcPts val="0"/>
              </a:spcBef>
              <a:spcAft>
                <a:spcPts val="0"/>
              </a:spcAft>
              <a:buClrTx/>
              <a:buSzTx/>
              <a:buFont typeface="Arial"/>
              <a:buNone/>
              <a:tabLst>
                <a:tab pos="3218608" algn="r"/>
              </a:tabLst>
              <a:defRPr/>
            </a:pPr>
            <a:r>
              <a:rPr lang="en-US" dirty="0"/>
              <a:t>Click to edit Master text styles</a:t>
            </a:r>
          </a:p>
        </p:txBody>
      </p:sp>
    </p:spTree>
    <p:extLst>
      <p:ext uri="{BB962C8B-B14F-4D97-AF65-F5344CB8AC3E}">
        <p14:creationId xmlns:p14="http://schemas.microsoft.com/office/powerpoint/2010/main" val="714428453"/>
      </p:ext>
    </p:extLst>
  </p:cSld>
  <p:clrMapOvr>
    <a:masterClrMapping/>
  </p:clrMapOvr>
  <p:transition/>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pPr/>
              <a:t>‹#›</a:t>
            </a:fld>
            <a:endParaRPr lang="en-US"/>
          </a:p>
        </p:txBody>
      </p:sp>
      <p:sp>
        <p:nvSpPr>
          <p:cNvPr id="4" name="Footer Placeholder 3"/>
          <p:cNvSpPr>
            <a:spLocks noGrp="1"/>
          </p:cNvSpPr>
          <p:nvPr>
            <p:ph type="ftr" sz="quarter" idx="11"/>
          </p:nvPr>
        </p:nvSpPr>
        <p:spPr/>
        <p:txBody>
          <a:bodyPr/>
          <a:lstStyle/>
          <a:p>
            <a:r>
              <a:rPr lang="en-US" dirty="0"/>
              <a:t>© 2017 IBM Corporation</a:t>
            </a:r>
          </a:p>
        </p:txBody>
      </p:sp>
      <p:pic>
        <p:nvPicPr>
          <p:cNvPr id="7" name="Pictur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925953" y="2186152"/>
            <a:ext cx="1292094" cy="526097"/>
          </a:xfrm>
          <a:prstGeom prst="rect">
            <a:avLst/>
          </a:prstGeom>
        </p:spPr>
      </p:pic>
    </p:spTree>
    <p:extLst>
      <p:ext uri="{BB962C8B-B14F-4D97-AF65-F5344CB8AC3E}">
        <p14:creationId xmlns:p14="http://schemas.microsoft.com/office/powerpoint/2010/main" val="4068156590"/>
      </p:ext>
    </p:extLst>
  </p:cSld>
  <p:clrMapOvr>
    <a:masterClrMapping/>
  </p:clrMapOvr>
  <p:transition/>
</p:sldLayout>
</file>

<file path=ppt/slideLayouts/slideLayout253.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 y="0"/>
            <a:ext cx="9144000" cy="5143500"/>
          </a:xfrm>
          <a:prstGeom prst="rect">
            <a:avLst/>
          </a:prstGeom>
        </p:spPr>
      </p:pic>
    </p:spTree>
    <p:extLst>
      <p:ext uri="{BB962C8B-B14F-4D97-AF65-F5344CB8AC3E}">
        <p14:creationId xmlns:p14="http://schemas.microsoft.com/office/powerpoint/2010/main" val="1750373412"/>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47"/>
        <p:cNvGrpSpPr/>
        <p:nvPr/>
      </p:nvGrpSpPr>
      <p:grpSpPr>
        <a:xfrm>
          <a:off x="0" y="0"/>
          <a:ext cx="0" cy="0"/>
          <a:chOff x="0" y="0"/>
          <a:chExt cx="0" cy="0"/>
        </a:xfrm>
      </p:grpSpPr>
    </p:spTree>
    <p:extLst>
      <p:ext uri="{BB962C8B-B14F-4D97-AF65-F5344CB8AC3E}">
        <p14:creationId xmlns:p14="http://schemas.microsoft.com/office/powerpoint/2010/main" val="351335350"/>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userDrawn="1">
  <p:cSld name="Section Header">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541552" y="4832761"/>
            <a:ext cx="602450" cy="233363"/>
          </a:xfrm>
          <a:prstGeom prst="rect">
            <a:avLst/>
          </a:prstGeom>
        </p:spPr>
      </p:pic>
    </p:spTree>
    <p:extLst>
      <p:ext uri="{BB962C8B-B14F-4D97-AF65-F5344CB8AC3E}">
        <p14:creationId xmlns:p14="http://schemas.microsoft.com/office/powerpoint/2010/main" val="3728752260"/>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userDrawn="1">
  <p:cSld name="Content_2">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C204A5D-BB4E-4D46-9A01-C23F1ED75F76}"/>
              </a:ext>
            </a:extLst>
          </p:cNvPr>
          <p:cNvSpPr/>
          <p:nvPr userDrawn="1"/>
        </p:nvSpPr>
        <p:spPr>
          <a:xfrm>
            <a:off x="0" y="1"/>
            <a:ext cx="9144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p>
        </p:txBody>
      </p:sp>
      <p:cxnSp>
        <p:nvCxnSpPr>
          <p:cNvPr id="13" name="Straight Connector 12">
            <a:extLst>
              <a:ext uri="{FF2B5EF4-FFF2-40B4-BE49-F238E27FC236}">
                <a16:creationId xmlns:a16="http://schemas.microsoft.com/office/drawing/2014/main" id="{6C51E223-F01A-E34A-B75A-9EF1B3BA776E}"/>
              </a:ext>
            </a:extLst>
          </p:cNvPr>
          <p:cNvCxnSpPr>
            <a:cxnSpLocks/>
          </p:cNvCxnSpPr>
          <p:nvPr userDrawn="1"/>
        </p:nvCxnSpPr>
        <p:spPr>
          <a:xfrm>
            <a:off x="282011" y="4499360"/>
            <a:ext cx="8588384" cy="0"/>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C46664A9-3BAD-F141-AAA6-350355D7AA48}"/>
              </a:ext>
            </a:extLst>
          </p:cNvPr>
          <p:cNvSpPr txBox="1"/>
          <p:nvPr userDrawn="1"/>
        </p:nvSpPr>
        <p:spPr>
          <a:xfrm>
            <a:off x="216802" y="4648306"/>
            <a:ext cx="1912172" cy="369332"/>
          </a:xfrm>
          <a:prstGeom prst="rect">
            <a:avLst/>
          </a:prstGeom>
          <a:noFill/>
        </p:spPr>
        <p:txBody>
          <a:bodyPr wrap="square" rtlCol="0">
            <a:spAutoFit/>
          </a:bodyPr>
          <a:lstStyle/>
          <a:p>
            <a:r>
              <a:rPr lang="en-US" sz="900" dirty="0">
                <a:solidFill>
                  <a:schemeClr val="bg1"/>
                </a:solidFill>
                <a:latin typeface="IBM Plex Sans" panose="020B0503050203000203" pitchFamily="34" charset="77"/>
              </a:rPr>
              <a:t>IBM CSI Cloud Summit</a:t>
            </a:r>
          </a:p>
          <a:p>
            <a:r>
              <a:rPr lang="en-US" sz="900" dirty="0">
                <a:solidFill>
                  <a:schemeClr val="bg1"/>
                </a:solidFill>
                <a:latin typeface="IBM Plex Sans" panose="020B0503050203000203" pitchFamily="34" charset="77"/>
              </a:rPr>
              <a:t>2019</a:t>
            </a:r>
          </a:p>
        </p:txBody>
      </p:sp>
      <p:sp>
        <p:nvSpPr>
          <p:cNvPr id="16" name="Slide Number Placeholder 5">
            <a:extLst>
              <a:ext uri="{FF2B5EF4-FFF2-40B4-BE49-F238E27FC236}">
                <a16:creationId xmlns:a16="http://schemas.microsoft.com/office/drawing/2014/main" id="{0F46DAAE-F259-5946-ADEE-D8812C5F0EDF}"/>
              </a:ext>
            </a:extLst>
          </p:cNvPr>
          <p:cNvSpPr txBox="1">
            <a:spLocks/>
          </p:cNvSpPr>
          <p:nvPr userDrawn="1"/>
        </p:nvSpPr>
        <p:spPr>
          <a:xfrm>
            <a:off x="6812995" y="4618594"/>
            <a:ext cx="2057400" cy="273844"/>
          </a:xfrm>
          <a:prstGeom prst="rect">
            <a:avLst/>
          </a:prstGeom>
        </p:spPr>
        <p:txBody>
          <a:bodyPr vert="horz" lIns="68580" tIns="34290" rIns="68580" bIns="34290" rtlCol="0" anchor="ctr"/>
          <a:lstStyle>
            <a:defPPr>
              <a:defRPr lang="en-US"/>
            </a:defPPr>
            <a:lvl1pPr marL="0" algn="r" defTabSz="914400" rtl="0" eaLnBrk="1" latinLnBrk="0" hangingPunct="1">
              <a:defRPr sz="1200" kern="1200">
                <a:solidFill>
                  <a:schemeClr val="bg1"/>
                </a:solidFill>
                <a:latin typeface="IBM Plex Sans" panose="020B0503050203000203" pitchFamily="34" charset="77"/>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21288A1-8BEF-8C46-A698-FEFC09319953}" type="slidenum">
              <a:rPr lang="en-US" sz="900" smtClean="0"/>
              <a:pPr/>
              <a:t>‹#›</a:t>
            </a:fld>
            <a:endParaRPr lang="en-US" sz="900" dirty="0"/>
          </a:p>
        </p:txBody>
      </p:sp>
      <p:pic>
        <p:nvPicPr>
          <p:cNvPr id="8" name="Picture 7">
            <a:extLst>
              <a:ext uri="{FF2B5EF4-FFF2-40B4-BE49-F238E27FC236}">
                <a16:creationId xmlns:a16="http://schemas.microsoft.com/office/drawing/2014/main" id="{8B6D628B-E5B3-A542-9905-1E8066631B33}"/>
              </a:ext>
            </a:extLst>
          </p:cNvPr>
          <p:cNvPicPr>
            <a:picLocks noChangeAspect="1"/>
          </p:cNvPicPr>
          <p:nvPr userDrawn="1"/>
        </p:nvPicPr>
        <p:blipFill>
          <a:blip r:embed="rId2"/>
          <a:stretch>
            <a:fillRect/>
          </a:stretch>
        </p:blipFill>
        <p:spPr>
          <a:xfrm>
            <a:off x="8318468" y="343564"/>
            <a:ext cx="551927" cy="209063"/>
          </a:xfrm>
          <a:prstGeom prst="rect">
            <a:avLst/>
          </a:prstGeom>
        </p:spPr>
      </p:pic>
    </p:spTree>
    <p:extLst>
      <p:ext uri="{BB962C8B-B14F-4D97-AF65-F5344CB8AC3E}">
        <p14:creationId xmlns:p14="http://schemas.microsoft.com/office/powerpoint/2010/main" val="902698231"/>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5" name="Title 4"/>
          <p:cNvSpPr>
            <a:spLocks noGrp="1"/>
          </p:cNvSpPr>
          <p:nvPr>
            <p:ph type="title"/>
          </p:nvPr>
        </p:nvSpPr>
        <p:spPr>
          <a:xfrm>
            <a:off x="228600" y="201168"/>
            <a:ext cx="4114800" cy="4493752"/>
          </a:xfrm>
        </p:spPr>
        <p:txBody>
          <a:bodyPr/>
          <a:lstStyle>
            <a:lvl1pPr>
              <a:lnSpc>
                <a:spcPct val="90000"/>
              </a:lnSpc>
              <a:defRPr>
                <a:solidFill>
                  <a:schemeClr val="bg2"/>
                </a:solidFill>
              </a:defRPr>
            </a:lvl1pPr>
          </a:lstStyle>
          <a:p>
            <a:r>
              <a:rPr lang="en-US"/>
              <a:t>Click to edit Master title style</a:t>
            </a:r>
            <a:endParaRPr lang="en-US" dirty="0"/>
          </a:p>
        </p:txBody>
      </p:sp>
      <p:sp>
        <p:nvSpPr>
          <p:cNvPr id="4" name="Slide Number Placeholder 3">
            <a:extLst>
              <a:ext uri="{FF2B5EF4-FFF2-40B4-BE49-F238E27FC236}">
                <a16:creationId xmlns:a16="http://schemas.microsoft.com/office/drawing/2014/main" id="{A3186635-3E7B-4FFC-9A48-CC5EF45A9BA8}"/>
              </a:ext>
            </a:extLst>
          </p:cNvPr>
          <p:cNvSpPr>
            <a:spLocks noGrp="1"/>
          </p:cNvSpPr>
          <p:nvPr>
            <p:ph type="sldNum" sz="quarter" idx="11"/>
          </p:nvPr>
        </p:nvSpPr>
        <p:spPr/>
        <p:txBody>
          <a:bodyPr/>
          <a:lstStyle>
            <a:lvl1pPr defTabSz="685766">
              <a:defRPr/>
            </a:lvl1pPr>
          </a:lstStyle>
          <a:p>
            <a:pPr>
              <a:defRPr/>
            </a:pPr>
            <a:fld id="{A9EA177B-097B-464B-B02F-6945BCA8C769}" type="slidenum">
              <a:rPr lang="en-US" altLang="en-US"/>
              <a:pPr>
                <a:defRPr/>
              </a:pPr>
              <a:t>‹#›</a:t>
            </a:fld>
            <a:endParaRPr lang="en-US" altLang="en-US"/>
          </a:p>
        </p:txBody>
      </p:sp>
      <p:sp>
        <p:nvSpPr>
          <p:cNvPr id="2" name="Footer Placeholder 1">
            <a:extLst>
              <a:ext uri="{FF2B5EF4-FFF2-40B4-BE49-F238E27FC236}">
                <a16:creationId xmlns:a16="http://schemas.microsoft.com/office/drawing/2014/main" id="{5215C306-4DD8-4A13-92B8-DD3D6AA41DE6}"/>
              </a:ext>
            </a:extLst>
          </p:cNvPr>
          <p:cNvSpPr>
            <a:spLocks noGrp="1"/>
          </p:cNvSpPr>
          <p:nvPr>
            <p:ph type="ftr" sz="quarter" idx="12"/>
          </p:nvPr>
        </p:nvSpPr>
        <p:spPr/>
        <p:txBody>
          <a:bodyPr/>
          <a:lstStyle/>
          <a:p>
            <a:r>
              <a:rPr lang="en-US"/>
              <a:t>© 2019 IBM Corporation</a:t>
            </a:r>
          </a:p>
        </p:txBody>
      </p:sp>
    </p:spTree>
    <p:extLst>
      <p:ext uri="{BB962C8B-B14F-4D97-AF65-F5344CB8AC3E}">
        <p14:creationId xmlns:p14="http://schemas.microsoft.com/office/powerpoint/2010/main" val="3502804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6" name="Title 5"/>
          <p:cNvSpPr>
            <a:spLocks noGrp="1"/>
          </p:cNvSpPr>
          <p:nvPr>
            <p:ph type="title"/>
          </p:nvPr>
        </p:nvSpPr>
        <p:spPr>
          <a:xfrm>
            <a:off x="2"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
        <p:nvSpPr>
          <p:cNvPr id="3" name="Slide Number Placeholder 2">
            <a:extLst>
              <a:ext uri="{FF2B5EF4-FFF2-40B4-BE49-F238E27FC236}">
                <a16:creationId xmlns:a16="http://schemas.microsoft.com/office/drawing/2014/main" id="{DB103267-E8A6-48C4-B2AA-EFB85C26DE0C}"/>
              </a:ext>
            </a:extLst>
          </p:cNvPr>
          <p:cNvSpPr>
            <a:spLocks noGrp="1"/>
          </p:cNvSpPr>
          <p:nvPr>
            <p:ph type="sldNum" sz="quarter" idx="10"/>
          </p:nvPr>
        </p:nvSpPr>
        <p:spPr/>
        <p:txBody>
          <a:bodyPr/>
          <a:lstStyle>
            <a:lvl1pPr defTabSz="685766">
              <a:defRPr/>
            </a:lvl1pPr>
          </a:lstStyle>
          <a:p>
            <a:pPr>
              <a:defRPr/>
            </a:pPr>
            <a:fld id="{788008CB-0709-4B2C-93FF-76BBFF575CF3}" type="slidenum">
              <a:rPr lang="en-US" altLang="en-US"/>
              <a:pPr>
                <a:defRPr/>
              </a:pPr>
              <a:t>‹#›</a:t>
            </a:fld>
            <a:endParaRPr lang="en-US" altLang="en-US"/>
          </a:p>
        </p:txBody>
      </p:sp>
      <p:sp>
        <p:nvSpPr>
          <p:cNvPr id="2" name="Footer Placeholder 1">
            <a:extLst>
              <a:ext uri="{FF2B5EF4-FFF2-40B4-BE49-F238E27FC236}">
                <a16:creationId xmlns:a16="http://schemas.microsoft.com/office/drawing/2014/main" id="{796025AB-B167-406B-A248-230DE5C423FC}"/>
              </a:ext>
            </a:extLst>
          </p:cNvPr>
          <p:cNvSpPr>
            <a:spLocks noGrp="1"/>
          </p:cNvSpPr>
          <p:nvPr>
            <p:ph type="ftr" sz="quarter" idx="11"/>
          </p:nvPr>
        </p:nvSpPr>
        <p:spPr/>
        <p:txBody>
          <a:bodyPr/>
          <a:lstStyle/>
          <a:p>
            <a:r>
              <a:rPr lang="en-US"/>
              <a:t>© 2019 IBM Corporation</a:t>
            </a:r>
          </a:p>
        </p:txBody>
      </p:sp>
    </p:spTree>
    <p:extLst>
      <p:ext uri="{BB962C8B-B14F-4D97-AF65-F5344CB8AC3E}">
        <p14:creationId xmlns:p14="http://schemas.microsoft.com/office/powerpoint/2010/main" val="1867742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567917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4572000" y="0"/>
            <a:ext cx="4572000" cy="5143500"/>
          </a:xfrm>
        </p:spPr>
        <p:txBody>
          <a:bodyPr lIns="91440" tIns="91440" rIns="91440" bIns="91440"/>
          <a:lstStyle/>
          <a:p>
            <a:r>
              <a:rPr lang="en-US"/>
              <a:t>Click icon to add picture</a:t>
            </a:r>
            <a:endParaRPr lang="en-US" dirty="0"/>
          </a:p>
        </p:txBody>
      </p:sp>
      <p:sp>
        <p:nvSpPr>
          <p:cNvPr id="2" name="Title 1"/>
          <p:cNvSpPr>
            <a:spLocks noGrp="1"/>
          </p:cNvSpPr>
          <p:nvPr>
            <p:ph type="title"/>
          </p:nvPr>
        </p:nvSpPr>
        <p:spPr>
          <a:xfrm>
            <a:off x="210312" y="173736"/>
            <a:ext cx="4142232" cy="804672"/>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19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5"/>
          </p:nvPr>
        </p:nvSpPr>
        <p:spPr>
          <a:xfrm>
            <a:off x="2505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51427261"/>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9" name="Slide Number Placeholder 6"/>
          <p:cNvSpPr>
            <a:spLocks noGrp="1"/>
          </p:cNvSpPr>
          <p:nvPr>
            <p:ph type="sldNum" sz="quarter" idx="4"/>
          </p:nvPr>
        </p:nvSpPr>
        <p:spPr>
          <a:xfrm>
            <a:off x="7657012" y="4826480"/>
            <a:ext cx="1258388" cy="137160"/>
          </a:xfrm>
          <a:prstGeom prst="rect">
            <a:avLst/>
          </a:prstGeom>
        </p:spPr>
        <p:txBody>
          <a:bodyPr vert="horz" lIns="0" tIns="0" rIns="0" bIns="0" rtlCol="0" anchor="ctr" anchorCtr="0"/>
          <a:lstStyle>
            <a:lvl1pPr algn="r">
              <a:defRPr sz="600" baseline="0">
                <a:solidFill>
                  <a:schemeClr val="bg2"/>
                </a:solidFill>
                <a:latin typeface="+mn-lt"/>
                <a:ea typeface="Arial" charset="0"/>
                <a:cs typeface="Arial" charset="0"/>
              </a:defRPr>
            </a:lvl1pPr>
          </a:lstStyle>
          <a:p>
            <a:fld id="{3FD999D4-B456-9943-89B7-30D56181CE18}" type="slidenum">
              <a:rPr lang="en-US" smtClean="0"/>
              <a:pPr/>
              <a:t>‹#›</a:t>
            </a:fld>
            <a:endParaRPr lang="en-US"/>
          </a:p>
        </p:txBody>
      </p:sp>
      <p:sp>
        <p:nvSpPr>
          <p:cNvPr id="10" name="Footer Placeholder 1"/>
          <p:cNvSpPr>
            <a:spLocks noGrp="1"/>
          </p:cNvSpPr>
          <p:nvPr>
            <p:ph type="ftr" sz="quarter" idx="3"/>
          </p:nvPr>
        </p:nvSpPr>
        <p:spPr>
          <a:xfrm>
            <a:off x="1329364" y="4826480"/>
            <a:ext cx="6400800" cy="137160"/>
          </a:xfrm>
          <a:prstGeom prst="rect">
            <a:avLst/>
          </a:prstGeom>
        </p:spPr>
        <p:txBody>
          <a:bodyPr lIns="0" tIns="0" rIns="0" bIns="0" anchor="ctr" anchorCtr="0"/>
          <a:lstStyle>
            <a:lvl1pPr>
              <a:defRPr sz="600">
                <a:solidFill>
                  <a:schemeClr val="bg2"/>
                </a:solidFill>
              </a:defRPr>
            </a:lvl1pPr>
          </a:lstStyle>
          <a:p>
            <a:r>
              <a:rPr lang="en-GB"/>
              <a:t>© 2019 IBM Corporation</a:t>
            </a:r>
            <a:endParaRPr lang="en-US"/>
          </a:p>
        </p:txBody>
      </p:sp>
      <p:sp>
        <p:nvSpPr>
          <p:cNvPr id="11" name="Text Placeholder 2"/>
          <p:cNvSpPr txBox="1">
            <a:spLocks/>
          </p:cNvSpPr>
          <p:nvPr userDrawn="1"/>
        </p:nvSpPr>
        <p:spPr>
          <a:xfrm>
            <a:off x="228600" y="4810605"/>
            <a:ext cx="1079500" cy="137160"/>
          </a:xfrm>
          <a:prstGeom prst="rect">
            <a:avLst/>
          </a:prstGeom>
        </p:spPr>
        <p:txBody>
          <a:bodyPr lIns="0" tIns="0" rIns="0" bIns="0" anchor="ctr" anchorCtr="0"/>
          <a:lst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de-DE" sz="1000">
                <a:solidFill>
                  <a:schemeClr val="bg2"/>
                </a:solidFill>
              </a:rPr>
              <a:t>IBM </a:t>
            </a:r>
            <a:r>
              <a:rPr lang="de-DE" sz="1000" err="1">
                <a:solidFill>
                  <a:schemeClr val="bg2"/>
                </a:solidFill>
              </a:rPr>
              <a:t>Confidential</a:t>
            </a:r>
            <a:endParaRPr lang="en-US" sz="1000">
              <a:solidFill>
                <a:schemeClr val="bg2"/>
              </a:solidFill>
            </a:endParaRPr>
          </a:p>
        </p:txBody>
      </p:sp>
    </p:spTree>
    <p:extLst>
      <p:ext uri="{BB962C8B-B14F-4D97-AF65-F5344CB8AC3E}">
        <p14:creationId xmlns:p14="http://schemas.microsoft.com/office/powerpoint/2010/main" val="3966359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1.xml><?xml version="1.0" encoding="utf-8"?>
<p:sldLayout xmlns:a="http://schemas.openxmlformats.org/drawingml/2006/main" xmlns:r="http://schemas.openxmlformats.org/officeDocument/2006/relationships" xmlns:p="http://schemas.openxmlformats.org/presentationml/2006/main">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5"/>
            <a:ext cx="4114800" cy="1003807"/>
          </a:xfrm>
        </p:spPr>
        <p:txBody>
          <a:bodyPr/>
          <a:lstStyle>
            <a:lvl1pPr>
              <a:defRPr sz="1600">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t>© 2019 IBM Corporation</a:t>
            </a:r>
          </a:p>
        </p:txBody>
      </p:sp>
      <p:sp>
        <p:nvSpPr>
          <p:cNvPr id="8" name="Text Placeholder 7"/>
          <p:cNvSpPr>
            <a:spLocks noGrp="1"/>
          </p:cNvSpPr>
          <p:nvPr>
            <p:ph type="body" sz="quarter" idx="12"/>
          </p:nvPr>
        </p:nvSpPr>
        <p:spPr>
          <a:xfrm>
            <a:off x="144376" y="1015683"/>
            <a:ext cx="4114800" cy="3108960"/>
          </a:xfrm>
        </p:spPr>
        <p:txBody>
          <a:bodyPr/>
          <a:lstStyle>
            <a:lvl1pPr>
              <a:lnSpc>
                <a:spcPct val="90000"/>
              </a:lnSpc>
              <a:spcBef>
                <a:spcPts val="0"/>
              </a:spcBef>
              <a:defRPr sz="9600" b="1" baseline="0">
                <a:solidFill>
                  <a:schemeClr val="bg2"/>
                </a:solidFill>
                <a:latin typeface="+mj-lt"/>
                <a:ea typeface="IBM Plex Mono" charset="0"/>
                <a:cs typeface="IBM Plex Mono" charset="0"/>
              </a:defRPr>
            </a:lvl1pPr>
          </a:lstStyle>
          <a:p>
            <a:pPr lvl="0"/>
            <a:r>
              <a:rPr lang="en-US"/>
              <a:t>Edit Master text styles</a:t>
            </a:r>
          </a:p>
        </p:txBody>
      </p:sp>
    </p:spTree>
    <p:extLst>
      <p:ext uri="{BB962C8B-B14F-4D97-AF65-F5344CB8AC3E}">
        <p14:creationId xmlns:p14="http://schemas.microsoft.com/office/powerpoint/2010/main" val="1231160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2.xml><?xml version="1.0" encoding="utf-8"?>
<p:sldLayout xmlns:a="http://schemas.openxmlformats.org/drawingml/2006/main" xmlns:r="http://schemas.openxmlformats.org/officeDocument/2006/relationships" xmlns:p="http://schemas.openxmlformats.org/presentationml/2006/main">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marL="0" marR="0" lvl="0" indent="0" algn="ctr" defTabSz="685783"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Arial"/>
              <a:ea typeface="+mn-ea"/>
              <a:cs typeface="Arial"/>
            </a:endParaRPr>
          </a:p>
        </p:txBody>
      </p:sp>
      <p:sp>
        <p:nvSpPr>
          <p:cNvPr id="2" name="Title 1"/>
          <p:cNvSpPr>
            <a:spLocks noGrp="1"/>
          </p:cNvSpPr>
          <p:nvPr>
            <p:ph type="title"/>
          </p:nvPr>
        </p:nvSpPr>
        <p:spPr>
          <a:xfrm>
            <a:off x="228600" y="1033272"/>
            <a:ext cx="4114800" cy="356616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pPr>
              <a:defRPr/>
            </a:pPr>
            <a:fld id="{3FD999D4-B456-9943-89B7-30D56181CE18}" type="slidenum">
              <a:rPr lang="en-US" smtClean="0"/>
              <a:pPr>
                <a:defRPr/>
              </a:pPr>
              <a:t>‹#›</a:t>
            </a:fld>
            <a:endParaRPr lang="en-US"/>
          </a:p>
        </p:txBody>
      </p:sp>
      <p:sp>
        <p:nvSpPr>
          <p:cNvPr id="4" name="Footer Placeholder 3"/>
          <p:cNvSpPr>
            <a:spLocks noGrp="1"/>
          </p:cNvSpPr>
          <p:nvPr>
            <p:ph type="ftr" sz="quarter" idx="11"/>
          </p:nvPr>
        </p:nvSpPr>
        <p:spPr/>
        <p:txBody>
          <a:bodyPr/>
          <a:lstStyle/>
          <a:p>
            <a:pPr>
              <a:defRPr/>
            </a:pPr>
            <a:r>
              <a:rPr lang="en-US">
                <a:solidFill>
                  <a:srgbClr val="FFFFFF"/>
                </a:solidFill>
              </a:rPr>
              <a:t>Think 2019 / © 2019 IBM Corporation
</a:t>
            </a:r>
          </a:p>
        </p:txBody>
      </p:sp>
      <p:sp>
        <p:nvSpPr>
          <p:cNvPr id="6" name="Text Placeholder 5"/>
          <p:cNvSpPr>
            <a:spLocks noGrp="1"/>
          </p:cNvSpPr>
          <p:nvPr>
            <p:ph type="body" sz="quarter" idx="12"/>
          </p:nvPr>
        </p:nvSpPr>
        <p:spPr>
          <a:xfrm>
            <a:off x="4800600" y="1124714"/>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70"/>
            <a:ext cx="4114800" cy="300037"/>
          </a:xfrm>
        </p:spPr>
        <p:txBody>
          <a:bodyPr/>
          <a:lstStyle>
            <a:lvl1pPr>
              <a:defRPr sz="1100"/>
            </a:lvl1pPr>
          </a:lstStyle>
          <a:p>
            <a:pPr lvl="0"/>
            <a:r>
              <a:rPr lang="en-US"/>
              <a:t>Edit Master text styles</a:t>
            </a:r>
          </a:p>
        </p:txBody>
      </p:sp>
    </p:spTree>
    <p:extLst>
      <p:ext uri="{BB962C8B-B14F-4D97-AF65-F5344CB8AC3E}">
        <p14:creationId xmlns:p14="http://schemas.microsoft.com/office/powerpoint/2010/main" val="3379678745"/>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Confidential - IBM &amp; BP Sellers only
</a:t>
            </a:r>
          </a:p>
        </p:txBody>
      </p:sp>
      <p:sp>
        <p:nvSpPr>
          <p:cNvPr id="12" name="Text Placeholder 11"/>
          <p:cNvSpPr>
            <a:spLocks noGrp="1"/>
          </p:cNvSpPr>
          <p:nvPr>
            <p:ph type="body" sz="quarter" idx="13"/>
          </p:nvPr>
        </p:nvSpPr>
        <p:spPr>
          <a:xfrm>
            <a:off x="228600" y="182882"/>
            <a:ext cx="4114800" cy="300037"/>
          </a:xfrm>
        </p:spPr>
        <p:txBody>
          <a:bodyPr/>
          <a:lstStyle>
            <a:lvl1pPr>
              <a:defRPr sz="1600"/>
            </a:lvl1pPr>
          </a:lstStyle>
          <a:p>
            <a:pPr lvl="0"/>
            <a:r>
              <a:rPr lang="en-US"/>
              <a:t>Edit Master text styles</a:t>
            </a:r>
          </a:p>
        </p:txBody>
      </p:sp>
      <p:sp>
        <p:nvSpPr>
          <p:cNvPr id="7" name="Text Placeholder 6"/>
          <p:cNvSpPr>
            <a:spLocks noGrp="1"/>
          </p:cNvSpPr>
          <p:nvPr>
            <p:ph type="body" sz="quarter" idx="14"/>
          </p:nvPr>
        </p:nvSpPr>
        <p:spPr>
          <a:xfrm>
            <a:off x="228600" y="1097282"/>
            <a:ext cx="4114800" cy="3488731"/>
          </a:xfrm>
        </p:spPr>
        <p:txBody>
          <a:bodyPr/>
          <a:lstStyle>
            <a:lvl1pPr>
              <a:defRPr sz="1600"/>
            </a:lvl1pPr>
            <a:lvl2pPr>
              <a:defRPr sz="1400"/>
            </a:lvl2pPr>
            <a:lvl3pPr>
              <a:defRPr sz="14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Edit Master text styles</a:t>
            </a:r>
          </a:p>
        </p:txBody>
      </p:sp>
      <p:sp>
        <p:nvSpPr>
          <p:cNvPr id="10" name="Content Placeholder 9"/>
          <p:cNvSpPr>
            <a:spLocks noGrp="1"/>
          </p:cNvSpPr>
          <p:nvPr>
            <p:ph sz="quarter" idx="16"/>
          </p:nvPr>
        </p:nvSpPr>
        <p:spPr>
          <a:xfrm>
            <a:off x="4572000" y="0"/>
            <a:ext cx="2286000" cy="2571750"/>
          </a:xfrm>
          <a:solidFill>
            <a:schemeClr val="accent2"/>
          </a:solidFill>
        </p:spPr>
        <p:txBody>
          <a:bodyPr lIns="228600" tIns="192024" rIns="228600" bIns="228600"/>
          <a:lstStyle>
            <a:lvl1pPr>
              <a:defRPr sz="1400">
                <a:solidFill>
                  <a:schemeClr val="bg2"/>
                </a:solidFill>
              </a:defRPr>
            </a:lvl1pPr>
          </a:lstStyle>
          <a:p>
            <a:pPr lvl="0"/>
            <a:r>
              <a:rPr lang="en-US"/>
              <a:t>Edit Master text styles</a:t>
            </a:r>
          </a:p>
        </p:txBody>
      </p:sp>
    </p:spTree>
    <p:extLst>
      <p:ext uri="{BB962C8B-B14F-4D97-AF65-F5344CB8AC3E}">
        <p14:creationId xmlns:p14="http://schemas.microsoft.com/office/powerpoint/2010/main" val="2027036120"/>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2019 / © 2019 IBM Corporation
</a:t>
            </a:r>
            <a:endParaRPr lang="en-US"/>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076" algn="dec"/>
              </a:tabLst>
              <a:defRPr/>
            </a:lvl1pPr>
            <a:lvl2pPr marL="173034" indent="-173034">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a:t>Edit Master text styles</a:t>
            </a:r>
          </a:p>
          <a:p>
            <a:pPr marL="0" marR="0" lvl="1"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a:t>Second level</a:t>
            </a:r>
          </a:p>
          <a:p>
            <a:pPr marL="0" marR="0" lvl="2"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a:t>Third level</a:t>
            </a:r>
          </a:p>
          <a:p>
            <a:pPr marL="0" marR="0" lvl="3"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a:t>Fourth level</a:t>
            </a:r>
          </a:p>
          <a:p>
            <a:pPr marL="0" marR="0" lvl="4"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a:t>Fifth level</a:t>
            </a:r>
            <a:endParaRPr lang="en-US" dirty="0"/>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076"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1100"/>
              </a:spcBef>
              <a:spcAft>
                <a:spcPts val="0"/>
              </a:spcAft>
              <a:buClrTx/>
              <a:buSzTx/>
              <a:buFont typeface="Arial"/>
              <a:buNone/>
              <a:tabLst>
                <a:tab pos="4023260" algn="r"/>
              </a:tabLst>
              <a:defRPr/>
            </a:pPr>
            <a:r>
              <a:rPr lang="en-US"/>
              <a:t>Edit Master text styles</a:t>
            </a:r>
          </a:p>
          <a:p>
            <a:pPr marL="0" marR="0" lvl="1" indent="0" algn="l" defTabSz="457189" rtl="0" eaLnBrk="1" fontAlgn="auto" latinLnBrk="0" hangingPunct="1">
              <a:lnSpc>
                <a:spcPct val="100000"/>
              </a:lnSpc>
              <a:spcBef>
                <a:spcPts val="1100"/>
              </a:spcBef>
              <a:spcAft>
                <a:spcPts val="0"/>
              </a:spcAft>
              <a:buClrTx/>
              <a:buSzTx/>
              <a:buFont typeface="Arial"/>
              <a:buNone/>
              <a:tabLst>
                <a:tab pos="4023260" algn="r"/>
              </a:tabLst>
              <a:defRPr/>
            </a:pPr>
            <a:r>
              <a:rPr lang="en-US"/>
              <a:t>Second level</a:t>
            </a:r>
          </a:p>
          <a:p>
            <a:pPr marL="0" marR="0" lvl="2" indent="0" algn="l" defTabSz="457189" rtl="0" eaLnBrk="1" fontAlgn="auto" latinLnBrk="0" hangingPunct="1">
              <a:lnSpc>
                <a:spcPct val="100000"/>
              </a:lnSpc>
              <a:spcBef>
                <a:spcPts val="1100"/>
              </a:spcBef>
              <a:spcAft>
                <a:spcPts val="0"/>
              </a:spcAft>
              <a:buClrTx/>
              <a:buSzTx/>
              <a:buFont typeface="Arial"/>
              <a:buNone/>
              <a:tabLst>
                <a:tab pos="4023260" algn="r"/>
              </a:tabLst>
              <a:defRPr/>
            </a:pPr>
            <a:r>
              <a:rPr lang="en-US"/>
              <a:t>Third level</a:t>
            </a:r>
          </a:p>
          <a:p>
            <a:pPr marL="0" marR="0" lvl="3" indent="0" algn="l" defTabSz="457189" rtl="0" eaLnBrk="1" fontAlgn="auto" latinLnBrk="0" hangingPunct="1">
              <a:lnSpc>
                <a:spcPct val="100000"/>
              </a:lnSpc>
              <a:spcBef>
                <a:spcPts val="1100"/>
              </a:spcBef>
              <a:spcAft>
                <a:spcPts val="0"/>
              </a:spcAft>
              <a:buClrTx/>
              <a:buSzTx/>
              <a:buFont typeface="Arial"/>
              <a:buNone/>
              <a:tabLst>
                <a:tab pos="4023260" algn="r"/>
              </a:tabLst>
              <a:defRPr/>
            </a:pPr>
            <a:r>
              <a:rPr lang="en-US"/>
              <a:t>Fourth level</a:t>
            </a:r>
          </a:p>
          <a:p>
            <a:pPr marL="0" marR="0" lvl="4" indent="0" algn="l" defTabSz="457189" rtl="0" eaLnBrk="1" fontAlgn="auto" latinLnBrk="0" hangingPunct="1">
              <a:lnSpc>
                <a:spcPct val="100000"/>
              </a:lnSpc>
              <a:spcBef>
                <a:spcPts val="1100"/>
              </a:spcBef>
              <a:spcAft>
                <a:spcPts val="0"/>
              </a:spcAft>
              <a:buClrTx/>
              <a:buSzTx/>
              <a:buFont typeface="Arial"/>
              <a:buNone/>
              <a:tabLst>
                <a:tab pos="4023260" algn="r"/>
              </a:tabLst>
              <a:defRPr/>
            </a:pPr>
            <a:r>
              <a:rPr lang="en-US"/>
              <a:t>Fifth level</a:t>
            </a:r>
            <a:endParaRPr lang="en-US" dirty="0"/>
          </a:p>
        </p:txBody>
      </p:sp>
    </p:spTree>
    <p:extLst>
      <p:ext uri="{BB962C8B-B14F-4D97-AF65-F5344CB8AC3E}">
        <p14:creationId xmlns:p14="http://schemas.microsoft.com/office/powerpoint/2010/main" val="1880938518"/>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a:t>Group Name / DOC ID / Month XX, 2018 / © 2018 IBM Corporation</a:t>
            </a:r>
            <a:endParaRPr lang="en-US" dirty="0"/>
          </a:p>
        </p:txBody>
      </p:sp>
    </p:spTree>
    <p:extLst>
      <p:ext uri="{BB962C8B-B14F-4D97-AF65-F5344CB8AC3E}">
        <p14:creationId xmlns:p14="http://schemas.microsoft.com/office/powerpoint/2010/main" val="1167523574"/>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Group Name / DOC ID / Month XX, 2018 / © 2018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218661359"/>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10312" y="201168"/>
            <a:ext cx="4142232" cy="800100"/>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Group Name / DOC ID / Month XX, 2018 / © 2018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1243585"/>
            <a:ext cx="4123944" cy="3252216"/>
          </a:xfrm>
        </p:spPr>
        <p:txBody>
          <a:bodyPr/>
          <a:lstStyle>
            <a:lvl1pPr>
              <a:spcBef>
                <a:spcPts val="0"/>
              </a:spcBef>
              <a:defRPr/>
            </a:lvl1pPr>
            <a:lvl2pPr marL="0" indent="0">
              <a:spcBef>
                <a:spcPts val="0"/>
              </a:spcBef>
              <a:buNone/>
              <a:defRPr/>
            </a:lvl2pPr>
            <a:lvl3pPr marL="201410" indent="0">
              <a:buNone/>
              <a:defRPr/>
            </a:lvl3pPr>
            <a:lvl4pPr marL="434540" indent="0">
              <a:buNone/>
              <a:defRPr/>
            </a:lvl4pPr>
            <a:lvl5pPr marL="631193" indent="0">
              <a:buNone/>
              <a:defRPr/>
            </a:lvl5pPr>
          </a:lstStyle>
          <a:p>
            <a:pPr lvl="0"/>
            <a:r>
              <a:rPr lang="en-US" dirty="0"/>
              <a:t>Click to edit Master text styles</a:t>
            </a:r>
          </a:p>
          <a:p>
            <a:pPr lvl="0"/>
            <a:r>
              <a:rPr lang="en-US" dirty="0"/>
              <a:t>Second level</a:t>
            </a:r>
          </a:p>
          <a:p>
            <a:pPr lvl="1"/>
            <a:r>
              <a:rPr lang="en-US" dirty="0"/>
              <a:t>Third level</a:t>
            </a:r>
          </a:p>
          <a:p>
            <a:pPr lvl="1"/>
            <a:r>
              <a:rPr lang="en-US" dirty="0"/>
              <a:t>Fourth level</a:t>
            </a:r>
          </a:p>
          <a:p>
            <a:pPr lvl="1"/>
            <a:r>
              <a:rPr lang="en-US" dirty="0"/>
              <a:t>Fifth level</a:t>
            </a:r>
          </a:p>
        </p:txBody>
      </p:sp>
      <p:sp>
        <p:nvSpPr>
          <p:cNvPr id="8" name="Text Placeholder 7"/>
          <p:cNvSpPr>
            <a:spLocks noGrp="1"/>
          </p:cNvSpPr>
          <p:nvPr>
            <p:ph type="body" sz="quarter" idx="13"/>
          </p:nvPr>
        </p:nvSpPr>
        <p:spPr>
          <a:xfrm>
            <a:off x="219456" y="1243585"/>
            <a:ext cx="4123944" cy="3252216"/>
          </a:xfrm>
        </p:spPr>
        <p:txBody>
          <a:bodyPr/>
          <a:lstStyle>
            <a:lvl1pPr>
              <a:spcBef>
                <a:spcPts val="0"/>
              </a:spcBef>
              <a:defRPr/>
            </a:lvl1pPr>
            <a:lvl2pPr marL="0" indent="0">
              <a:spcBef>
                <a:spcPts val="0"/>
              </a:spcBef>
              <a:buNone/>
              <a:defRPr/>
            </a:lvl2pPr>
            <a:lvl3pPr marL="201410" indent="0">
              <a:buNone/>
              <a:defRPr/>
            </a:lvl3pPr>
            <a:lvl4pPr marL="434540" indent="0">
              <a:buNone/>
              <a:defRPr/>
            </a:lvl4pPr>
            <a:lvl5pPr marL="631193" indent="0">
              <a:buNone/>
              <a:defRPr/>
            </a:lvl5pPr>
          </a:lstStyle>
          <a:p>
            <a:pPr lvl="0"/>
            <a:r>
              <a:rPr lang="en-US" dirty="0"/>
              <a:t>Click to edit Master text styles</a:t>
            </a:r>
          </a:p>
          <a:p>
            <a:pPr lvl="1"/>
            <a:r>
              <a:rPr lang="en-US" dirty="0"/>
              <a:t>Second level</a:t>
            </a:r>
          </a:p>
          <a:p>
            <a:pPr lvl="1"/>
            <a:r>
              <a:rPr lang="en-US" dirty="0"/>
              <a:t>Third level</a:t>
            </a:r>
          </a:p>
          <a:p>
            <a:pPr lvl="1"/>
            <a:r>
              <a:rPr lang="en-US" dirty="0"/>
              <a:t>Fourth level</a:t>
            </a:r>
          </a:p>
          <a:p>
            <a:pPr lvl="1"/>
            <a:r>
              <a:rPr lang="en-US" dirty="0"/>
              <a:t>Fifth level</a:t>
            </a:r>
          </a:p>
        </p:txBody>
      </p:sp>
    </p:spTree>
    <p:extLst>
      <p:ext uri="{BB962C8B-B14F-4D97-AF65-F5344CB8AC3E}">
        <p14:creationId xmlns:p14="http://schemas.microsoft.com/office/powerpoint/2010/main" val="2240043023"/>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19456" y="219456"/>
            <a:ext cx="4133088" cy="804672"/>
          </a:xfrm>
        </p:spPr>
        <p:txBody>
          <a:bodyPr/>
          <a:lstStyle>
            <a:lvl1pPr>
              <a:defRPr sz="1598"/>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a:t>Group Name / DOC ID / Month XX, 2018 / © 2018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137160" y="1133856"/>
            <a:ext cx="4206240" cy="3361944"/>
          </a:xfrm>
        </p:spPr>
        <p:txBody>
          <a:bodyPr/>
          <a:lstStyle>
            <a:lvl1pPr>
              <a:lnSpc>
                <a:spcPct val="90000"/>
              </a:lnSpc>
              <a:defRPr sz="9590" b="1"/>
            </a:lvl1pPr>
          </a:lstStyle>
          <a:p>
            <a:pPr lvl="0"/>
            <a:r>
              <a:rPr lang="en-US" dirty="0"/>
              <a:t>Click to edit Master text styles</a:t>
            </a:r>
          </a:p>
        </p:txBody>
      </p:sp>
    </p:spTree>
    <p:extLst>
      <p:ext uri="{BB962C8B-B14F-4D97-AF65-F5344CB8AC3E}">
        <p14:creationId xmlns:p14="http://schemas.microsoft.com/office/powerpoint/2010/main" val="1125007191"/>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7" name="Picture Placeholder 6"/>
          <p:cNvSpPr>
            <a:spLocks noGrp="1"/>
          </p:cNvSpPr>
          <p:nvPr>
            <p:ph type="pic" sz="quarter" idx="13"/>
          </p:nvPr>
        </p:nvSpPr>
        <p:spPr>
          <a:xfrm>
            <a:off x="4572000" y="0"/>
            <a:ext cx="4572000" cy="5143500"/>
          </a:xfrm>
        </p:spPr>
        <p:txBody>
          <a:bodyPr lIns="91440" tIns="91440" rIns="91440" bIns="91440"/>
          <a:lstStyle>
            <a:lvl1pPr>
              <a:defRPr baseline="0"/>
            </a:lvl1pPr>
          </a:lstStyle>
          <a:p>
            <a:r>
              <a:rPr lang="en-US" dirty="0"/>
              <a:t>Drag picture to placeholder or click icon to add</a:t>
            </a:r>
          </a:p>
        </p:txBody>
      </p:sp>
      <p:sp>
        <p:nvSpPr>
          <p:cNvPr id="2" name="Title 1"/>
          <p:cNvSpPr>
            <a:spLocks noGrp="1"/>
          </p:cNvSpPr>
          <p:nvPr>
            <p:ph type="title"/>
          </p:nvPr>
        </p:nvSpPr>
        <p:spPr>
          <a:xfrm>
            <a:off x="219456" y="219456"/>
            <a:ext cx="4133088" cy="804672"/>
          </a:xfrm>
        </p:spPr>
        <p:txBody>
          <a:bodyPr/>
          <a:lstStyle>
            <a:lvl1pPr>
              <a:defRPr sz="1598"/>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a:t>Group Name / DOC ID / Month XX, 2018 / © 2018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137160" y="1133856"/>
            <a:ext cx="4206240" cy="3361944"/>
          </a:xfrm>
        </p:spPr>
        <p:txBody>
          <a:bodyPr/>
          <a:lstStyle>
            <a:lvl1pPr>
              <a:lnSpc>
                <a:spcPct val="90000"/>
              </a:lnSpc>
              <a:defRPr sz="9590" b="1"/>
            </a:lvl1pPr>
          </a:lstStyle>
          <a:p>
            <a:pPr lvl="0"/>
            <a:r>
              <a:rPr lang="en-US" dirty="0"/>
              <a:t>Click to edit Master text styles</a:t>
            </a:r>
          </a:p>
        </p:txBody>
      </p:sp>
    </p:spTree>
    <p:extLst>
      <p:ext uri="{BB962C8B-B14F-4D97-AF65-F5344CB8AC3E}">
        <p14:creationId xmlns:p14="http://schemas.microsoft.com/office/powerpoint/2010/main" val="47103411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10312" y="173736"/>
            <a:ext cx="4142232" cy="804672"/>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2505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4" hasCustomPrompt="1"/>
          </p:nvPr>
        </p:nvSpPr>
        <p:spPr>
          <a:xfrm>
            <a:off x="4780788" y="1225296"/>
            <a:ext cx="4134544" cy="3279648"/>
          </a:xfrm>
        </p:spPr>
        <p:txBody>
          <a:bodyPr/>
          <a:lstStyle>
            <a:lvl1pPr>
              <a:lnSpc>
                <a:spcPts val="2800"/>
              </a:lnSpc>
              <a:spcAft>
                <a:spcPts val="1800"/>
              </a:spcAft>
              <a:defRPr sz="2400" b="0" i="0">
                <a:latin typeface="IBM Plex Mono Light" panose="020B0409050000000000" pitchFamily="49" charset="77"/>
              </a:defRPr>
            </a:lvl1pPr>
            <a:lvl2pPr>
              <a:defRPr b="0" i="0">
                <a:latin typeface="IBM Plex Mono Light" panose="020B0409050000000000" pitchFamily="49" charset="77"/>
              </a:defRPr>
            </a:lvl2pPr>
            <a:lvl3pPr>
              <a:defRPr b="0" i="0">
                <a:latin typeface="IBM Plex Mono Light" panose="020B0409050000000000" pitchFamily="49" charset="77"/>
              </a:defRPr>
            </a:lvl3pPr>
            <a:lvl4pPr>
              <a:defRPr b="0" i="0">
                <a:latin typeface="IBM Plex Mono Light" panose="020B0409050000000000" pitchFamily="49" charset="77"/>
              </a:defRPr>
            </a:lvl4pPr>
            <a:lvl5pPr>
              <a:defRPr b="0" i="0">
                <a:latin typeface="IBM Plex Mono Light" panose="020B0409050000000000" pitchFamily="49" charset="77"/>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55771837"/>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137160" y="91440"/>
            <a:ext cx="8778172" cy="4404360"/>
          </a:xfrm>
        </p:spPr>
        <p:txBody>
          <a:bodyPr/>
          <a:lstStyle>
            <a:lvl1pPr>
              <a:defRPr sz="9590" b="1"/>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a:t>Group Name / DOC ID / Month XX, 2018 / © 2018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061611410"/>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10312" y="201169"/>
            <a:ext cx="5562534" cy="429463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Group Name / DOC ID / Month XX, 2018 / © 2018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129350864"/>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1"/>
          <p:cNvSpPr>
            <a:spLocks noGrp="1"/>
          </p:cNvSpPr>
          <p:nvPr>
            <p:ph type="title"/>
          </p:nvPr>
        </p:nvSpPr>
        <p:spPr>
          <a:xfrm>
            <a:off x="210312" y="201169"/>
            <a:ext cx="4142232" cy="4294632"/>
          </a:xfrm>
        </p:spPr>
        <p:txBody>
          <a:bodyPr/>
          <a:lstStyle/>
          <a:p>
            <a:r>
              <a:rPr lang="en-US"/>
              <a:t>Click </a:t>
            </a:r>
            <a:r>
              <a:rPr lang="en-US" dirty="0"/>
              <a:t>to edit Master title style</a:t>
            </a:r>
          </a:p>
        </p:txBody>
      </p:sp>
      <p:sp>
        <p:nvSpPr>
          <p:cNvPr id="3" name="Footer Placeholder 2"/>
          <p:cNvSpPr>
            <a:spLocks noGrp="1"/>
          </p:cNvSpPr>
          <p:nvPr>
            <p:ph type="ftr" sz="quarter" idx="10"/>
          </p:nvPr>
        </p:nvSpPr>
        <p:spPr/>
        <p:txBody>
          <a:bodyPr/>
          <a:lstStyle/>
          <a:p>
            <a:r>
              <a:rPr lang="en-US"/>
              <a:t>Group Name / DOC ID / Month XX, 2018 / © 2018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201169"/>
            <a:ext cx="4123944" cy="429463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23144190"/>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10312" y="201168"/>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Group Name / DOC ID / Month XX, 2018 / © 2018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1243585"/>
            <a:ext cx="4123876"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3"/>
          </p:nvPr>
        </p:nvSpPr>
        <p:spPr>
          <a:xfrm>
            <a:off x="219456" y="1243585"/>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31304580"/>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10312" y="201168"/>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Group Name / DOC ID / Month XX, 2018 / © 2018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1243585"/>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6"/>
          <p:cNvSpPr>
            <a:spLocks noGrp="1"/>
          </p:cNvSpPr>
          <p:nvPr>
            <p:ph sz="quarter" idx="13"/>
          </p:nvPr>
        </p:nvSpPr>
        <p:spPr>
          <a:xfrm>
            <a:off x="210312" y="1216152"/>
            <a:ext cx="4142232" cy="3279648"/>
          </a:xfrm>
        </p:spPr>
        <p:txBody>
          <a:bodyPr/>
          <a:lstStyle>
            <a:lvl1pPr>
              <a:defRPr sz="2398"/>
            </a:lvl1pPr>
          </a:lstStyle>
          <a:p>
            <a:pPr lvl="0"/>
            <a:r>
              <a:rPr lang="en-US" dirty="0"/>
              <a:t>Click to edit Master text styles</a:t>
            </a:r>
          </a:p>
        </p:txBody>
      </p:sp>
    </p:spTree>
    <p:extLst>
      <p:ext uri="{BB962C8B-B14F-4D97-AF65-F5344CB8AC3E}">
        <p14:creationId xmlns:p14="http://schemas.microsoft.com/office/powerpoint/2010/main" val="2340946054"/>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10312" y="201168"/>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Group Name / DOC ID / Month XX, 2018 / © 2018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1243585"/>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3"/>
          </p:nvPr>
        </p:nvSpPr>
        <p:spPr>
          <a:xfrm>
            <a:off x="2505456" y="1243585"/>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4"/>
          </p:nvPr>
        </p:nvSpPr>
        <p:spPr>
          <a:xfrm>
            <a:off x="4791456" y="1243585"/>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5"/>
          </p:nvPr>
        </p:nvSpPr>
        <p:spPr>
          <a:xfrm>
            <a:off x="7077456" y="1243585"/>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17927696"/>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4572000" y="0"/>
            <a:ext cx="4572000" cy="5143500"/>
          </a:xfrm>
        </p:spPr>
        <p:txBody>
          <a:bodyPr lIns="91440" tIns="91440" rIns="91440" bIns="91440"/>
          <a:lstStyle/>
          <a:p>
            <a:r>
              <a:rPr lang="en-US" dirty="0"/>
              <a:t>Drag picture to placeholder or click icon to add</a:t>
            </a:r>
          </a:p>
        </p:txBody>
      </p:sp>
      <p:sp>
        <p:nvSpPr>
          <p:cNvPr id="2" name="Title 1"/>
          <p:cNvSpPr>
            <a:spLocks noGrp="1"/>
          </p:cNvSpPr>
          <p:nvPr>
            <p:ph type="title"/>
          </p:nvPr>
        </p:nvSpPr>
        <p:spPr>
          <a:xfrm>
            <a:off x="210312" y="201168"/>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Group Name / DOC ID / Month XX, 2018 / © 2018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19456" y="1243585"/>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47190529"/>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10312" y="201169"/>
            <a:ext cx="4142232" cy="429463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Group Name / DOC ID / Month XX, 2018 / © 2018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201169"/>
            <a:ext cx="1837944" cy="429463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7077456" y="201169"/>
            <a:ext cx="1837944" cy="429463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13762694"/>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title, text (light background)">
    <p:spTree>
      <p:nvGrpSpPr>
        <p:cNvPr id="1" name=""/>
        <p:cNvGrpSpPr/>
        <p:nvPr/>
      </p:nvGrpSpPr>
      <p:grpSpPr>
        <a:xfrm>
          <a:off x="0" y="0"/>
          <a:ext cx="0" cy="0"/>
          <a:chOff x="0" y="0"/>
          <a:chExt cx="0" cy="0"/>
        </a:xfrm>
      </p:grpSpPr>
      <p:sp>
        <p:nvSpPr>
          <p:cNvPr id="8" name="Rectangle 7"/>
          <p:cNvSpPr/>
          <p:nvPr userDrawn="1"/>
        </p:nvSpPr>
        <p:spPr>
          <a:xfrm>
            <a:off x="4572000" y="0"/>
            <a:ext cx="4572000" cy="5143500"/>
          </a:xfrm>
          <a:prstGeom prst="rect">
            <a:avLst/>
          </a:prstGeom>
          <a:solidFill>
            <a:schemeClr val="accent2"/>
          </a:solidFill>
        </p:spPr>
        <p:txBody>
          <a:bodyPr wrap="square" lIns="0" tIns="0" rIns="0" bIns="0" rtlCol="0" anchor="ctr">
            <a:noAutofit/>
          </a:bodyPr>
          <a:lstStyle/>
          <a:p>
            <a:pPr algn="ctr"/>
            <a:endParaRPr lang="en-US" sz="1199" err="1">
              <a:solidFill>
                <a:srgbClr val="FFFFFF"/>
              </a:solidFill>
              <a:latin typeface="Arial"/>
              <a:cs typeface="Arial"/>
            </a:endParaRPr>
          </a:p>
        </p:txBody>
      </p:sp>
      <p:sp>
        <p:nvSpPr>
          <p:cNvPr id="2" name="Title 1"/>
          <p:cNvSpPr>
            <a:spLocks noGrp="1"/>
          </p:cNvSpPr>
          <p:nvPr>
            <p:ph type="title"/>
          </p:nvPr>
        </p:nvSpPr>
        <p:spPr>
          <a:xfrm>
            <a:off x="210312" y="201169"/>
            <a:ext cx="4142164" cy="429463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Group Name / DOC ID / Month XX, 2018 / © 2018 IBM Corporation</a:t>
            </a:r>
            <a:endParaRPr lang="en-US" dirty="0"/>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201169"/>
            <a:ext cx="4123944" cy="4294632"/>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28717578"/>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4572000" y="0"/>
            <a:ext cx="4572000" cy="5143500"/>
          </a:xfrm>
        </p:spPr>
        <p:txBody>
          <a:bodyPr lIns="91440" tIns="91440" rIns="91440" bIns="91440"/>
          <a:lstStyle/>
          <a:p>
            <a:r>
              <a:rPr lang="en-US" dirty="0"/>
              <a:t>Drag picture to placeholder or click icon to add</a:t>
            </a:r>
          </a:p>
        </p:txBody>
      </p:sp>
      <p:sp>
        <p:nvSpPr>
          <p:cNvPr id="2" name="Title 1"/>
          <p:cNvSpPr>
            <a:spLocks noGrp="1"/>
          </p:cNvSpPr>
          <p:nvPr>
            <p:ph type="title"/>
          </p:nvPr>
        </p:nvSpPr>
        <p:spPr>
          <a:xfrm>
            <a:off x="210312" y="201169"/>
            <a:ext cx="4142232" cy="429463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Group Name / DOC ID / Month XX, 2018 / © 2018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6499456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201168"/>
            <a:ext cx="1837944" cy="4294632"/>
          </a:xfrm>
        </p:spPr>
        <p:txBody>
          <a:bodyPr/>
          <a:lstStyle>
            <a:lvl4pPr>
              <a:defRPr>
                <a:solidFill>
                  <a:schemeClr val="tx1"/>
                </a:solidFill>
              </a:defRPr>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05456" y="201168"/>
            <a:ext cx="6409876" cy="4294632"/>
          </a:xfrm>
        </p:spPr>
        <p:txBody>
          <a:bodyPr lIns="0" tIns="0" rIns="91440" bIns="91440"/>
          <a:lstStyle/>
          <a:p>
            <a:r>
              <a:rPr lang="en-US"/>
              <a:t>Click icon to add table</a:t>
            </a:r>
            <a:endParaRPr lang="en-US" dirty="0"/>
          </a:p>
        </p:txBody>
      </p:sp>
    </p:spTree>
    <p:extLst>
      <p:ext uri="{BB962C8B-B14F-4D97-AF65-F5344CB8AC3E}">
        <p14:creationId xmlns:p14="http://schemas.microsoft.com/office/powerpoint/2010/main" val="2073526341"/>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10312" y="201169"/>
            <a:ext cx="4142232" cy="429463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Group Name / DOC ID / Month XX, 2018 / © 2018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191593738"/>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10312" y="201168"/>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Group Name / DOC ID / Month XX, 2018 / © 2018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211180275"/>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9" name="Content Placeholder 5"/>
          <p:cNvSpPr>
            <a:spLocks noGrp="1"/>
          </p:cNvSpPr>
          <p:nvPr>
            <p:ph sz="quarter" idx="17"/>
          </p:nvPr>
        </p:nvSpPr>
        <p:spPr>
          <a:xfrm>
            <a:off x="4572000" y="0"/>
            <a:ext cx="2286000" cy="2571750"/>
          </a:xfrm>
          <a:solidFill>
            <a:schemeClr val="accent2"/>
          </a:solidFill>
          <a:ln>
            <a:noFill/>
          </a:ln>
        </p:spPr>
        <p:txBody>
          <a:bodyPr lIns="457200" tIns="384048" rIns="228600" bIns="228600"/>
          <a:lstStyle>
            <a:lvl1pPr>
              <a:defRPr>
                <a:solidFill>
                  <a:schemeClr val="bg1"/>
                </a:solidFill>
              </a:defRPr>
            </a:lvl1pPr>
          </a:lstStyle>
          <a:p>
            <a:pPr lvl="0"/>
            <a:r>
              <a:rPr lang="en-US" dirty="0"/>
              <a:t>Click to edit Master text styles</a:t>
            </a:r>
          </a:p>
        </p:txBody>
      </p:sp>
      <p:sp>
        <p:nvSpPr>
          <p:cNvPr id="10" name="Content Placeholder 10"/>
          <p:cNvSpPr>
            <a:spLocks noGrp="1"/>
          </p:cNvSpPr>
          <p:nvPr>
            <p:ph sz="quarter" idx="18"/>
          </p:nvPr>
        </p:nvSpPr>
        <p:spPr>
          <a:xfrm>
            <a:off x="6858000" y="0"/>
            <a:ext cx="2286000" cy="2571750"/>
          </a:xfrm>
          <a:solidFill>
            <a:srgbClr val="031973"/>
          </a:solidFill>
          <a:ln>
            <a:noFill/>
          </a:ln>
        </p:spPr>
        <p:txBody>
          <a:bodyPr lIns="457200" tIns="384048" rIns="228600" bIns="228600"/>
          <a:lstStyle>
            <a:lvl1pPr>
              <a:defRPr>
                <a:solidFill>
                  <a:schemeClr val="bg1"/>
                </a:solidFill>
              </a:defRPr>
            </a:lvl1pPr>
          </a:lstStyle>
          <a:p>
            <a:pPr lvl="0"/>
            <a:r>
              <a:rPr lang="en-US" dirty="0"/>
              <a:t>Click to edit Master text styles</a:t>
            </a:r>
          </a:p>
        </p:txBody>
      </p:sp>
      <p:sp>
        <p:nvSpPr>
          <p:cNvPr id="12" name="Content Placeholder 13"/>
          <p:cNvSpPr>
            <a:spLocks noGrp="1"/>
          </p:cNvSpPr>
          <p:nvPr>
            <p:ph sz="quarter" idx="19"/>
          </p:nvPr>
        </p:nvSpPr>
        <p:spPr>
          <a:xfrm>
            <a:off x="4572000" y="2570163"/>
            <a:ext cx="4572000" cy="2573337"/>
          </a:xfrm>
          <a:solidFill>
            <a:srgbClr val="0530AD"/>
          </a:solidFill>
          <a:ln>
            <a:noFill/>
          </a:ln>
        </p:spPr>
        <p:txBody>
          <a:bodyPr lIns="457200" tIns="384048" rIns="228600" bIns="228600"/>
          <a:lstStyle>
            <a:lvl1pPr>
              <a:defRPr>
                <a:solidFill>
                  <a:schemeClr val="bg1"/>
                </a:solidFill>
              </a:defRPr>
            </a:lvl1pPr>
          </a:lstStyle>
          <a:p>
            <a:pPr lvl="0"/>
            <a:r>
              <a:rPr lang="en-US" dirty="0"/>
              <a:t>Click to edit Master text styles</a:t>
            </a:r>
          </a:p>
        </p:txBody>
      </p:sp>
      <p:sp>
        <p:nvSpPr>
          <p:cNvPr id="2" name="Title 1"/>
          <p:cNvSpPr>
            <a:spLocks noGrp="1"/>
          </p:cNvSpPr>
          <p:nvPr>
            <p:ph type="title"/>
          </p:nvPr>
        </p:nvSpPr>
        <p:spPr>
          <a:xfrm>
            <a:off x="210312" y="201168"/>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19456" y="1243585"/>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88439980"/>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6" name="Content Placeholder 5"/>
          <p:cNvSpPr>
            <a:spLocks noGrp="1"/>
          </p:cNvSpPr>
          <p:nvPr>
            <p:ph sz="quarter" idx="17"/>
          </p:nvPr>
        </p:nvSpPr>
        <p:spPr>
          <a:xfrm>
            <a:off x="4572000" y="0"/>
            <a:ext cx="2286000" cy="2571750"/>
          </a:xfrm>
          <a:solidFill>
            <a:schemeClr val="accent2"/>
          </a:solidFill>
          <a:ln>
            <a:noFill/>
          </a:ln>
        </p:spPr>
        <p:txBody>
          <a:bodyPr lIns="457200" tIns="384048" rIns="228600" bIns="228600"/>
          <a:lstStyle>
            <a:lvl1pPr>
              <a:defRPr>
                <a:solidFill>
                  <a:schemeClr val="bg1"/>
                </a:solidFill>
              </a:defRPr>
            </a:lvl1pPr>
          </a:lstStyle>
          <a:p>
            <a:pPr lvl="0"/>
            <a:r>
              <a:rPr lang="en-US" dirty="0"/>
              <a:t>Click to edit Master text styles</a:t>
            </a:r>
          </a:p>
        </p:txBody>
      </p:sp>
      <p:sp>
        <p:nvSpPr>
          <p:cNvPr id="2" name="Title 1"/>
          <p:cNvSpPr>
            <a:spLocks noGrp="1"/>
          </p:cNvSpPr>
          <p:nvPr>
            <p:ph type="title"/>
          </p:nvPr>
        </p:nvSpPr>
        <p:spPr>
          <a:xfrm>
            <a:off x="0" y="-1"/>
            <a:ext cx="4572000" cy="2571752"/>
          </a:xfrm>
          <a:solidFill>
            <a:srgbClr val="0530AD"/>
          </a:solidFill>
        </p:spPr>
        <p:txBody>
          <a:bodyPr lIns="420624" tIns="420624" rIns="228600" bIns="228600"/>
          <a:lstStyle>
            <a:lvl1pPr>
              <a:defRPr>
                <a:solidFill>
                  <a:schemeClr val="bg1"/>
                </a:solidFill>
              </a:defRPr>
            </a:lvl1pPr>
          </a:lstStyle>
          <a:p>
            <a:r>
              <a:rPr lang="en-US" dirty="0"/>
              <a:t>Click to edit Master title style</a:t>
            </a:r>
          </a:p>
        </p:txBody>
      </p:sp>
      <p:sp>
        <p:nvSpPr>
          <p:cNvPr id="11" name="Content Placeholder 10"/>
          <p:cNvSpPr>
            <a:spLocks noGrp="1"/>
          </p:cNvSpPr>
          <p:nvPr>
            <p:ph sz="quarter" idx="18"/>
          </p:nvPr>
        </p:nvSpPr>
        <p:spPr>
          <a:xfrm>
            <a:off x="6858000" y="0"/>
            <a:ext cx="2286000" cy="2571750"/>
          </a:xfrm>
          <a:solidFill>
            <a:srgbClr val="031973"/>
          </a:solidFill>
          <a:ln>
            <a:noFill/>
          </a:ln>
        </p:spPr>
        <p:txBody>
          <a:bodyPr lIns="457200" tIns="384048" rIns="228600" bIns="228600"/>
          <a:lstStyle>
            <a:lvl1pPr>
              <a:defRPr>
                <a:solidFill>
                  <a:schemeClr val="bg1"/>
                </a:solidFill>
              </a:defRPr>
            </a:lvl1pPr>
          </a:lstStyle>
          <a:p>
            <a:pPr lvl="0"/>
            <a:r>
              <a:rPr lang="en-US" dirty="0"/>
              <a:t>Click to edit Master text styles</a:t>
            </a:r>
          </a:p>
        </p:txBody>
      </p:sp>
      <p:sp>
        <p:nvSpPr>
          <p:cNvPr id="14" name="Content Placeholder 13"/>
          <p:cNvSpPr>
            <a:spLocks noGrp="1"/>
          </p:cNvSpPr>
          <p:nvPr>
            <p:ph sz="quarter" idx="19"/>
          </p:nvPr>
        </p:nvSpPr>
        <p:spPr>
          <a:xfrm>
            <a:off x="4572000" y="2570163"/>
            <a:ext cx="4572000" cy="2573337"/>
          </a:xfrm>
          <a:solidFill>
            <a:srgbClr val="0530AD"/>
          </a:solidFill>
          <a:ln>
            <a:noFill/>
          </a:ln>
        </p:spPr>
        <p:txBody>
          <a:bodyPr lIns="457200" tIns="384048" rIns="228600" bIns="228600"/>
          <a:lstStyle>
            <a:lvl1pPr>
              <a:defRPr>
                <a:solidFill>
                  <a:schemeClr val="bg1"/>
                </a:solidFill>
              </a:defRPr>
            </a:lvl1pPr>
          </a:lstStyle>
          <a:p>
            <a:pPr lvl="0"/>
            <a:r>
              <a:rPr lang="en-US" dirty="0"/>
              <a:t>Click to edit Master text styles</a:t>
            </a:r>
          </a:p>
        </p:txBody>
      </p:sp>
      <p:sp>
        <p:nvSpPr>
          <p:cNvPr id="7" name="Content Placeholder 6"/>
          <p:cNvSpPr>
            <a:spLocks noGrp="1"/>
          </p:cNvSpPr>
          <p:nvPr>
            <p:ph sz="quarter" idx="20"/>
          </p:nvPr>
        </p:nvSpPr>
        <p:spPr>
          <a:xfrm>
            <a:off x="0" y="2570163"/>
            <a:ext cx="4572000" cy="2573337"/>
          </a:xfrm>
          <a:solidFill>
            <a:schemeClr val="tx1"/>
          </a:solidFill>
        </p:spPr>
        <p:txBody>
          <a:bodyPr lIns="457200" tIns="384048" rIns="228600" bIns="228600"/>
          <a:lstStyle>
            <a:lvl1pPr>
              <a:defRPr>
                <a:solidFill>
                  <a:schemeClr val="bg1"/>
                </a:solidFill>
              </a:defRPr>
            </a:lvl1pPr>
          </a:lstStyle>
          <a:p>
            <a:pPr lvl="0"/>
            <a:r>
              <a:rPr lang="en-US" dirty="0"/>
              <a:t>Click to edit Master text styles</a:t>
            </a:r>
          </a:p>
        </p:txBody>
      </p:sp>
      <p:sp>
        <p:nvSpPr>
          <p:cNvPr id="3" name="Footer Placeholder 2"/>
          <p:cNvSpPr>
            <a:spLocks noGrp="1"/>
          </p:cNvSpPr>
          <p:nvPr>
            <p:ph type="ftr" sz="quarter" idx="10"/>
          </p:nvPr>
        </p:nvSpPr>
        <p:spPr/>
        <p:txBody>
          <a:bodyPr/>
          <a:lstStyle>
            <a:lvl1pPr>
              <a:defRPr>
                <a:solidFill>
                  <a:schemeClr val="bg1"/>
                </a:solidFill>
              </a:defRPr>
            </a:lvl1pPr>
          </a:lstStyle>
          <a:p>
            <a:r>
              <a:rPr lang="en-US"/>
              <a:t>Group Name / DOC ID / Month XX, 2018 / © 2018 IBM Corporation</a:t>
            </a:r>
            <a:endParaRPr lang="en-US" dirty="0"/>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759569213"/>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9" name="Content Placeholder 5"/>
          <p:cNvSpPr>
            <a:spLocks noGrp="1"/>
          </p:cNvSpPr>
          <p:nvPr>
            <p:ph sz="quarter" idx="17"/>
          </p:nvPr>
        </p:nvSpPr>
        <p:spPr>
          <a:xfrm>
            <a:off x="4572000" y="2570162"/>
            <a:ext cx="2286000" cy="2573338"/>
          </a:xfrm>
          <a:solidFill>
            <a:schemeClr val="accent2"/>
          </a:solidFill>
          <a:ln>
            <a:noFill/>
          </a:ln>
        </p:spPr>
        <p:txBody>
          <a:bodyPr lIns="457200" tIns="384048" rIns="228600" bIns="228600"/>
          <a:lstStyle>
            <a:lvl1pPr>
              <a:defRPr>
                <a:solidFill>
                  <a:schemeClr val="bg1"/>
                </a:solidFill>
              </a:defRPr>
            </a:lvl1pPr>
          </a:lstStyle>
          <a:p>
            <a:pPr lvl="0"/>
            <a:r>
              <a:rPr lang="en-US"/>
              <a:t>Click to edit Master text styles</a:t>
            </a:r>
          </a:p>
        </p:txBody>
      </p:sp>
      <p:sp>
        <p:nvSpPr>
          <p:cNvPr id="10" name="Content Placeholder 10"/>
          <p:cNvSpPr>
            <a:spLocks noGrp="1"/>
          </p:cNvSpPr>
          <p:nvPr>
            <p:ph sz="quarter" idx="18"/>
          </p:nvPr>
        </p:nvSpPr>
        <p:spPr>
          <a:xfrm>
            <a:off x="6858000" y="2570162"/>
            <a:ext cx="2286000" cy="2573338"/>
          </a:xfrm>
          <a:solidFill>
            <a:srgbClr val="6BA5FF"/>
          </a:solidFill>
          <a:ln>
            <a:noFill/>
          </a:ln>
        </p:spPr>
        <p:txBody>
          <a:bodyPr lIns="457200" tIns="384048" rIns="228600" bIns="228600"/>
          <a:lstStyle>
            <a:lvl1pPr>
              <a:defRPr>
                <a:solidFill>
                  <a:schemeClr val="bg1"/>
                </a:solidFill>
              </a:defRPr>
            </a:lvl1pPr>
          </a:lstStyle>
          <a:p>
            <a:pPr lvl="0"/>
            <a:r>
              <a:rPr lang="en-US"/>
              <a:t>Click to edit Master text styles</a:t>
            </a:r>
          </a:p>
        </p:txBody>
      </p:sp>
      <p:sp>
        <p:nvSpPr>
          <p:cNvPr id="12" name="Content Placeholder 13"/>
          <p:cNvSpPr>
            <a:spLocks noGrp="1"/>
          </p:cNvSpPr>
          <p:nvPr>
            <p:ph sz="quarter" idx="19"/>
          </p:nvPr>
        </p:nvSpPr>
        <p:spPr>
          <a:xfrm>
            <a:off x="2286001" y="2570163"/>
            <a:ext cx="2286000" cy="2573337"/>
          </a:xfrm>
          <a:solidFill>
            <a:srgbClr val="054ADA"/>
          </a:solidFill>
          <a:ln>
            <a:noFill/>
          </a:ln>
        </p:spPr>
        <p:txBody>
          <a:bodyPr lIns="457200" tIns="384048" rIns="228600" bIns="228600"/>
          <a:lstStyle>
            <a:lvl1pPr>
              <a:defRPr>
                <a:solidFill>
                  <a:schemeClr val="bg1"/>
                </a:solidFill>
              </a:defRPr>
            </a:lvl1pPr>
          </a:lstStyle>
          <a:p>
            <a:pPr lvl="0"/>
            <a:r>
              <a:rPr lang="en-US"/>
              <a:t>Click to edit Master text styles</a:t>
            </a:r>
          </a:p>
        </p:txBody>
      </p:sp>
      <p:sp>
        <p:nvSpPr>
          <p:cNvPr id="13" name="Content Placeholder 6"/>
          <p:cNvSpPr>
            <a:spLocks noGrp="1"/>
          </p:cNvSpPr>
          <p:nvPr>
            <p:ph sz="quarter" idx="20"/>
          </p:nvPr>
        </p:nvSpPr>
        <p:spPr>
          <a:xfrm>
            <a:off x="0" y="2570163"/>
            <a:ext cx="2286000" cy="2573337"/>
          </a:xfrm>
          <a:solidFill>
            <a:srgbClr val="031973"/>
          </a:solidFill>
        </p:spPr>
        <p:txBody>
          <a:bodyPr lIns="457200" tIns="384048" rIns="228600" bIns="228600"/>
          <a:lstStyle>
            <a:lvl1pPr>
              <a:defRPr>
                <a:solidFill>
                  <a:schemeClr val="bg1"/>
                </a:solidFill>
              </a:defRPr>
            </a:lvl1pPr>
          </a:lstStyle>
          <a:p>
            <a:pPr lvl="0"/>
            <a:r>
              <a:rPr lang="en-US"/>
              <a:t>Click to edit Master text styles</a:t>
            </a:r>
          </a:p>
        </p:txBody>
      </p:sp>
      <p:sp>
        <p:nvSpPr>
          <p:cNvPr id="2" name="Title 1"/>
          <p:cNvSpPr>
            <a:spLocks noGrp="1"/>
          </p:cNvSpPr>
          <p:nvPr>
            <p:ph type="title"/>
          </p:nvPr>
        </p:nvSpPr>
        <p:spPr>
          <a:xfrm>
            <a:off x="0" y="0"/>
            <a:ext cx="9144000" cy="2569463"/>
          </a:xfrm>
          <a:solidFill>
            <a:schemeClr val="bg1"/>
          </a:solidFill>
        </p:spPr>
        <p:txBody>
          <a:bodyPr lIns="402336" tIns="347472" rIns="228600" bIns="228600"/>
          <a:lstStyle>
            <a:lvl1pPr>
              <a:defRPr sz="4796"/>
            </a:lvl1pPr>
          </a:lstStyle>
          <a:p>
            <a:r>
              <a:rPr lang="en-US" dirty="0"/>
              <a:t>Click to edit Master title style</a:t>
            </a:r>
          </a:p>
        </p:txBody>
      </p:sp>
      <p:sp>
        <p:nvSpPr>
          <p:cNvPr id="3" name="Footer Placeholder 2"/>
          <p:cNvSpPr>
            <a:spLocks noGrp="1"/>
          </p:cNvSpPr>
          <p:nvPr>
            <p:ph type="ftr" sz="quarter" idx="10"/>
          </p:nvPr>
        </p:nvSpPr>
        <p:spPr/>
        <p:txBody>
          <a:bodyPr/>
          <a:lstStyle>
            <a:lvl1pPr>
              <a:defRPr>
                <a:solidFill>
                  <a:schemeClr val="bg1"/>
                </a:solidFill>
              </a:defRPr>
            </a:lvl1pPr>
          </a:lstStyle>
          <a:p>
            <a:r>
              <a:rPr lang="en-US"/>
              <a:t>Group Name / DOC ID / Month XX, 2018 / © 2018 IBM Corporation</a:t>
            </a:r>
            <a:endParaRPr lang="en-US" dirty="0"/>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700993584"/>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title (black box) over image(s)">
    <p:spTree>
      <p:nvGrpSpPr>
        <p:cNvPr id="1" name=""/>
        <p:cNvGrpSpPr/>
        <p:nvPr/>
      </p:nvGrpSpPr>
      <p:grpSpPr>
        <a:xfrm>
          <a:off x="0" y="0"/>
          <a:ext cx="0" cy="0"/>
          <a:chOff x="0" y="0"/>
          <a:chExt cx="0" cy="0"/>
        </a:xfrm>
      </p:grpSpPr>
      <p:sp>
        <p:nvSpPr>
          <p:cNvPr id="6" name="Picture Placeholder 5"/>
          <p:cNvSpPr>
            <a:spLocks noGrp="1"/>
          </p:cNvSpPr>
          <p:nvPr>
            <p:ph type="pic" sz="quarter" idx="12"/>
          </p:nvPr>
        </p:nvSpPr>
        <p:spPr>
          <a:xfrm>
            <a:off x="0" y="1276350"/>
            <a:ext cx="9144000" cy="3867150"/>
          </a:xfrm>
        </p:spPr>
        <p:txBody>
          <a:bodyPr lIns="91440" tIns="91440" rIns="91440" bIns="91440"/>
          <a:lstStyle/>
          <a:p>
            <a:r>
              <a:rPr lang="en-US" dirty="0"/>
              <a:t>Drag picture to placeholder or click icon to add</a:t>
            </a:r>
          </a:p>
        </p:txBody>
      </p:sp>
      <p:sp>
        <p:nvSpPr>
          <p:cNvPr id="2" name="Title 1"/>
          <p:cNvSpPr>
            <a:spLocks noGrp="1"/>
          </p:cNvSpPr>
          <p:nvPr>
            <p:ph type="title"/>
          </p:nvPr>
        </p:nvSpPr>
        <p:spPr>
          <a:xfrm>
            <a:off x="0" y="0"/>
            <a:ext cx="9144000" cy="1276350"/>
          </a:xfrm>
          <a:solidFill>
            <a:schemeClr val="bg1"/>
          </a:solidFill>
        </p:spPr>
        <p:txBody>
          <a:bodyPr lIns="420624" tIns="420624" rIns="228600" bIns="228600"/>
          <a:lstStyle>
            <a:lvl1pPr>
              <a:defRPr>
                <a:solidFill>
                  <a:schemeClr val="tx1"/>
                </a:solidFill>
              </a:defRPr>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742609708"/>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text (black box) over image(s)">
    <p:spTree>
      <p:nvGrpSpPr>
        <p:cNvPr id="1" name=""/>
        <p:cNvGrpSpPr/>
        <p:nvPr/>
      </p:nvGrpSpPr>
      <p:grpSpPr>
        <a:xfrm>
          <a:off x="0" y="0"/>
          <a:ext cx="0" cy="0"/>
          <a:chOff x="0" y="0"/>
          <a:chExt cx="0" cy="0"/>
        </a:xfrm>
      </p:grpSpPr>
      <p:sp>
        <p:nvSpPr>
          <p:cNvPr id="9" name="Picture Placeholder 8"/>
          <p:cNvSpPr>
            <a:spLocks noGrp="1"/>
          </p:cNvSpPr>
          <p:nvPr>
            <p:ph type="pic" sz="quarter" idx="14"/>
          </p:nvPr>
        </p:nvSpPr>
        <p:spPr>
          <a:xfrm>
            <a:off x="0" y="0"/>
            <a:ext cx="9144000" cy="5148072"/>
          </a:xfrm>
        </p:spPr>
        <p:txBody>
          <a:bodyPr lIns="91440" tIns="91440" rIns="91440" bIns="91440"/>
          <a:lstStyle/>
          <a:p>
            <a:r>
              <a:rPr lang="en-US" dirty="0"/>
              <a:t>Drag picture to placeholder or </a:t>
            </a:r>
            <a:r>
              <a:rPr lang="en-US"/>
              <a:t>click icon to add</a:t>
            </a:r>
          </a:p>
        </p:txBody>
      </p:sp>
      <p:sp>
        <p:nvSpPr>
          <p:cNvPr id="8" name="Text Placeholder 5"/>
          <p:cNvSpPr>
            <a:spLocks noGrp="1"/>
          </p:cNvSpPr>
          <p:nvPr>
            <p:ph type="body" sz="quarter" idx="13"/>
          </p:nvPr>
        </p:nvSpPr>
        <p:spPr>
          <a:xfrm>
            <a:off x="0" y="2581276"/>
            <a:ext cx="2286000" cy="2562225"/>
          </a:xfrm>
          <a:solidFill>
            <a:schemeClr val="bg1"/>
          </a:solidFill>
        </p:spPr>
        <p:txBody>
          <a:bodyPr lIns="228600" tIns="228600" rIns="228600" bIns="22860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2"/>
          </p:nvPr>
        </p:nvSpPr>
        <p:spPr>
          <a:xfrm>
            <a:off x="-2" y="2571750"/>
            <a:ext cx="2569464" cy="2571750"/>
          </a:xfrm>
          <a:solidFill>
            <a:schemeClr val="bg1"/>
          </a:solidFill>
        </p:spPr>
        <p:txBody>
          <a:bodyPr lIns="457200" tIns="384048" rIns="228600" bIns="228600"/>
          <a:lstStyle>
            <a:lvl1pPr>
              <a:buClr>
                <a:schemeClr val="tx1"/>
              </a:buClr>
              <a:defRPr>
                <a:solidFill>
                  <a:schemeClr val="tx1"/>
                </a:solidFill>
              </a:defRPr>
            </a:lvl1pPr>
            <a:lvl2pPr>
              <a:buClr>
                <a:schemeClr val="tx1"/>
              </a:buClr>
              <a:defRPr sz="999">
                <a:solidFill>
                  <a:schemeClr val="tx1"/>
                </a:solidFill>
              </a:defRPr>
            </a:lvl2pPr>
            <a:lvl3pPr>
              <a:buClr>
                <a:schemeClr val="tx1"/>
              </a:buClr>
              <a:defRPr sz="999">
                <a:solidFill>
                  <a:schemeClr val="tx1"/>
                </a:solidFill>
              </a:defRPr>
            </a:lvl3pPr>
            <a:lvl4pPr>
              <a:buClr>
                <a:schemeClr val="tx1"/>
              </a:buClr>
              <a:defRPr sz="999">
                <a:solidFill>
                  <a:schemeClr val="tx1"/>
                </a:solidFill>
              </a:defRPr>
            </a:lvl4pPr>
            <a:lvl5pPr>
              <a:buClr>
                <a:schemeClr val="tx1"/>
              </a:buClr>
              <a:defRPr sz="999">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p:cNvSpPr>
            <a:spLocks noGrp="1"/>
          </p:cNvSpPr>
          <p:nvPr>
            <p:ph type="ftr" sz="quarter" idx="10"/>
          </p:nvPr>
        </p:nvSpPr>
        <p:spPr/>
        <p:txBody>
          <a:bodyPr/>
          <a:lstStyle/>
          <a:p>
            <a:r>
              <a:rPr lang="en-US"/>
              <a:t>Group Name / DOC ID / Month XX, 2018 / © 2018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934123985"/>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0"/>
          <p:cNvSpPr>
            <a:spLocks noGrp="1"/>
          </p:cNvSpPr>
          <p:nvPr>
            <p:ph sz="quarter" idx="12"/>
          </p:nvPr>
        </p:nvSpPr>
        <p:spPr>
          <a:xfrm>
            <a:off x="0" y="0"/>
            <a:ext cx="2286000" cy="5148072"/>
          </a:xfrm>
          <a:solidFill>
            <a:schemeClr val="accent2"/>
          </a:solidFill>
        </p:spPr>
        <p:txBody>
          <a:bodyPr lIns="457200" tIns="384048" rIns="228600"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13"/>
          <p:cNvSpPr>
            <a:spLocks noGrp="1"/>
          </p:cNvSpPr>
          <p:nvPr>
            <p:ph sz="quarter" idx="13"/>
          </p:nvPr>
        </p:nvSpPr>
        <p:spPr>
          <a:xfrm>
            <a:off x="2286000" y="0"/>
            <a:ext cx="2286000" cy="5148072"/>
          </a:xfrm>
          <a:solidFill>
            <a:srgbClr val="054ADA"/>
          </a:solidFill>
        </p:spPr>
        <p:txBody>
          <a:bodyPr lIns="457200" tIns="38404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15"/>
          <p:cNvSpPr>
            <a:spLocks noGrp="1"/>
          </p:cNvSpPr>
          <p:nvPr>
            <p:ph sz="quarter" idx="14"/>
          </p:nvPr>
        </p:nvSpPr>
        <p:spPr>
          <a:xfrm>
            <a:off x="4572000" y="0"/>
            <a:ext cx="2286000" cy="5148072"/>
          </a:xfrm>
          <a:solidFill>
            <a:srgbClr val="0530AD"/>
          </a:solidFill>
        </p:spPr>
        <p:txBody>
          <a:bodyPr lIns="457200" tIns="38404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17"/>
          <p:cNvSpPr>
            <a:spLocks noGrp="1"/>
          </p:cNvSpPr>
          <p:nvPr>
            <p:ph sz="quarter" idx="15"/>
          </p:nvPr>
        </p:nvSpPr>
        <p:spPr>
          <a:xfrm>
            <a:off x="6858000" y="0"/>
            <a:ext cx="2286000" cy="5148072"/>
          </a:xfrm>
          <a:solidFill>
            <a:srgbClr val="031973"/>
          </a:solidFill>
        </p:spPr>
        <p:txBody>
          <a:bodyPr lIns="457200" tIns="38404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p:cNvSpPr>
            <a:spLocks noGrp="1"/>
          </p:cNvSpPr>
          <p:nvPr>
            <p:ph type="ftr" sz="quarter" idx="10"/>
          </p:nvPr>
        </p:nvSpPr>
        <p:spPr/>
        <p:txBody>
          <a:bodyPr/>
          <a:lstStyle>
            <a:lvl1pPr>
              <a:defRPr>
                <a:solidFill>
                  <a:schemeClr val="bg1"/>
                </a:solidFill>
              </a:defRPr>
            </a:lvl1pPr>
          </a:lstStyle>
          <a:p>
            <a:r>
              <a:rPr lang="en-US"/>
              <a:t>Group Name / DOC ID / Month XX, 2018 / © 2018 IBM Corporation</a:t>
            </a:r>
            <a:endParaRPr lang="en-US" dirty="0"/>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165871741"/>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10312" y="201168"/>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Group Name / DOC ID / Month XX, 2018 / © 2018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1243585"/>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6"/>
          <p:cNvSpPr>
            <a:spLocks noGrp="1"/>
          </p:cNvSpPr>
          <p:nvPr>
            <p:ph sz="quarter" idx="13"/>
          </p:nvPr>
        </p:nvSpPr>
        <p:spPr>
          <a:xfrm>
            <a:off x="2514600" y="1243585"/>
            <a:ext cx="6400800"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50644960"/>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10312" y="201168"/>
            <a:ext cx="4142232" cy="804672"/>
          </a:xfrm>
        </p:spPr>
        <p:txBody>
          <a:bodyPr/>
          <a:lstStyle/>
          <a:p>
            <a:r>
              <a:rPr lang="en-US"/>
              <a:t>Click to edit Master title style</a:t>
            </a:r>
          </a:p>
        </p:txBody>
      </p:sp>
      <p:sp>
        <p:nvSpPr>
          <p:cNvPr id="3" name="Footer Placeholder 2"/>
          <p:cNvSpPr>
            <a:spLocks noGrp="1"/>
          </p:cNvSpPr>
          <p:nvPr>
            <p:ph type="ftr" sz="quarter" idx="10"/>
          </p:nvPr>
        </p:nvSpPr>
        <p:spPr/>
        <p:txBody>
          <a:bodyPr/>
          <a:lstStyle/>
          <a:p>
            <a:r>
              <a:rPr lang="en-US"/>
              <a:t>Group Name / DOC ID / Month XX, 2018 / © 2018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1243585"/>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5053112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184836913"/>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4572000" y="0"/>
            <a:ext cx="4572000" cy="5143500"/>
          </a:xfrm>
        </p:spPr>
        <p:txBody>
          <a:bodyPr lIns="91440" tIns="91440" rIns="91440" bIns="91440"/>
          <a:lstStyle/>
          <a:p>
            <a:r>
              <a:rPr lang="en-US" dirty="0"/>
              <a:t>Drag picture to placeholder or click icon to add</a:t>
            </a:r>
          </a:p>
        </p:txBody>
      </p:sp>
      <p:sp>
        <p:nvSpPr>
          <p:cNvPr id="2" name="Title 1"/>
          <p:cNvSpPr>
            <a:spLocks noGrp="1"/>
          </p:cNvSpPr>
          <p:nvPr>
            <p:ph type="title"/>
          </p:nvPr>
        </p:nvSpPr>
        <p:spPr>
          <a:xfrm>
            <a:off x="210312" y="201168"/>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Group Name / DOC ID / Month XX, 2018 / © 2018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19456" y="1243585"/>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5"/>
          </p:nvPr>
        </p:nvSpPr>
        <p:spPr>
          <a:xfrm>
            <a:off x="2505456" y="1243585"/>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59120633"/>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10312" y="201168"/>
            <a:ext cx="4142232" cy="804672"/>
          </a:xfrm>
        </p:spPr>
        <p:txBody>
          <a:bodyPr/>
          <a:lstStyle/>
          <a:p>
            <a:r>
              <a:rPr lang="en-US"/>
              <a:t>Click to edit Master title style</a:t>
            </a:r>
          </a:p>
        </p:txBody>
      </p:sp>
      <p:sp>
        <p:nvSpPr>
          <p:cNvPr id="3" name="Footer Placeholder 2"/>
          <p:cNvSpPr>
            <a:spLocks noGrp="1"/>
          </p:cNvSpPr>
          <p:nvPr>
            <p:ph type="ftr" sz="quarter" idx="10"/>
          </p:nvPr>
        </p:nvSpPr>
        <p:spPr/>
        <p:txBody>
          <a:bodyPr/>
          <a:lstStyle/>
          <a:p>
            <a:r>
              <a:rPr lang="en-US"/>
              <a:t>Group Name / DOC ID / Month XX, 2018 / © 2018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1243585"/>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3"/>
          </p:nvPr>
        </p:nvSpPr>
        <p:spPr>
          <a:xfrm>
            <a:off x="2505456" y="1243585"/>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4"/>
          </p:nvPr>
        </p:nvSpPr>
        <p:spPr>
          <a:xfrm>
            <a:off x="4773168" y="1216152"/>
            <a:ext cx="4142232" cy="3279648"/>
          </a:xfrm>
        </p:spPr>
        <p:txBody>
          <a:bodyPr/>
          <a:lstStyle>
            <a:lvl1pPr>
              <a:defRPr sz="2398"/>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84272777"/>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a:t>Group Name / DOC ID / Month XX, 2018 / © 2018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201169"/>
            <a:ext cx="1837944" cy="429463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able Placeholder 6"/>
          <p:cNvSpPr>
            <a:spLocks noGrp="1"/>
          </p:cNvSpPr>
          <p:nvPr>
            <p:ph type="tbl" sz="quarter" idx="13"/>
          </p:nvPr>
        </p:nvSpPr>
        <p:spPr>
          <a:xfrm>
            <a:off x="2505456" y="201169"/>
            <a:ext cx="6409876" cy="4294632"/>
          </a:xfrm>
        </p:spPr>
        <p:txBody>
          <a:bodyPr lIns="0" tIns="0" rIns="91440" bIns="91440"/>
          <a:lstStyle/>
          <a:p>
            <a:r>
              <a:rPr lang="en-US" dirty="0"/>
              <a:t>Click icon to add table</a:t>
            </a:r>
          </a:p>
        </p:txBody>
      </p:sp>
    </p:spTree>
    <p:extLst>
      <p:ext uri="{BB962C8B-B14F-4D97-AF65-F5344CB8AC3E}">
        <p14:creationId xmlns:p14="http://schemas.microsoft.com/office/powerpoint/2010/main" val="2124807080"/>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a:t>Group Name / DOC ID / Month XX, 2018 / © 2018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81662915"/>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628203274"/>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10312" y="201168"/>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Group Name / DOC ID / Month XX, 2018 / © 2018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19456" y="1261873"/>
            <a:ext cx="4123944" cy="3233928"/>
          </a:xfrm>
        </p:spPr>
        <p:txBody>
          <a:bodyPr/>
          <a:lstStyle>
            <a:lvl1pPr>
              <a:spcBef>
                <a:spcPts val="0"/>
              </a:spcBef>
              <a:defRPr sz="999"/>
            </a:lvl1pPr>
            <a:lvl2pPr marL="0" indent="0">
              <a:spcBef>
                <a:spcPts val="0"/>
              </a:spcBef>
              <a:buNone/>
              <a:defRPr/>
            </a:lvl2pPr>
            <a:lvl3pPr marL="201410" indent="0">
              <a:buNone/>
              <a:defRPr/>
            </a:lvl3pPr>
            <a:lvl4pPr marL="434540" indent="0">
              <a:buNone/>
              <a:defRPr/>
            </a:lvl4pPr>
            <a:lvl5pPr marL="631193" indent="0">
              <a:buNone/>
              <a:defRPr/>
            </a:lvl5pPr>
          </a:lstStyle>
          <a:p>
            <a:pPr lvl="0"/>
            <a:r>
              <a:rPr lang="en-US" dirty="0"/>
              <a:t>Click to edit Master text styles</a:t>
            </a:r>
          </a:p>
        </p:txBody>
      </p:sp>
    </p:spTree>
    <p:extLst>
      <p:ext uri="{BB962C8B-B14F-4D97-AF65-F5344CB8AC3E}">
        <p14:creationId xmlns:p14="http://schemas.microsoft.com/office/powerpoint/2010/main" val="355804230"/>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ibm sign-off">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a:t>Group Name / DOC ID / Month XX, 2018 / © 2018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pic>
        <p:nvPicPr>
          <p:cNvPr id="5" name="Picture 4" descr="ibm_gry.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923196" y="2308703"/>
            <a:ext cx="1297608" cy="526097"/>
          </a:xfrm>
          <a:prstGeom prst="rect">
            <a:avLst/>
          </a:prstGeom>
        </p:spPr>
      </p:pic>
    </p:spTree>
    <p:extLst>
      <p:ext uri="{BB962C8B-B14F-4D97-AF65-F5344CB8AC3E}">
        <p14:creationId xmlns:p14="http://schemas.microsoft.com/office/powerpoint/2010/main" val="556898991"/>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98" name="Slide Number"/>
          <p:cNvSpPr txBox="1">
            <a:spLocks noGrp="1"/>
          </p:cNvSpPr>
          <p:nvPr>
            <p:ph type="sldNum" sz="quarter" idx="2"/>
          </p:nvPr>
        </p:nvSpPr>
        <p:spPr>
          <a:xfrm>
            <a:off x="6553200" y="4629970"/>
            <a:ext cx="2133601" cy="274589"/>
          </a:xfrm>
          <a:prstGeom prst="rect">
            <a:avLst/>
          </a:prstGeom>
        </p:spPr>
        <p:txBody>
          <a:bodyPr wrap="square" lIns="65023" tIns="65023" rIns="65023" bIns="65023" anchor="ctr"/>
          <a:lstStyle>
            <a:lvl1pPr algn="r" defTabSz="236681">
              <a:spcBef>
                <a:spcPts val="738"/>
              </a:spcBef>
              <a:defRPr sz="843">
                <a:solidFill>
                  <a:srgbClr val="FFFFFF"/>
                </a:solidFill>
                <a:latin typeface="Arial"/>
                <a:ea typeface="Arial"/>
                <a:cs typeface="Arial"/>
                <a:sym typeface="Arial"/>
              </a:defRPr>
            </a:lvl1pPr>
          </a:lstStyle>
          <a:p>
            <a:fld id="{86CB4B4D-7CA3-9044-876B-883B54F8677D}" type="slidenum">
              <a:rPr/>
              <a:t>‹#›</a:t>
            </a:fld>
            <a:endParaRPr/>
          </a:p>
        </p:txBody>
      </p:sp>
    </p:spTree>
    <p:extLst>
      <p:ext uri="{BB962C8B-B14F-4D97-AF65-F5344CB8AC3E}">
        <p14:creationId xmlns:p14="http://schemas.microsoft.com/office/powerpoint/2010/main" val="323531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8.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34" name="Title Text"/>
          <p:cNvSpPr txBox="1">
            <a:spLocks noGrp="1"/>
          </p:cNvSpPr>
          <p:nvPr>
            <p:ph type="title"/>
          </p:nvPr>
        </p:nvSpPr>
        <p:spPr>
          <a:prstGeom prst="rect">
            <a:avLst/>
          </a:prstGeom>
        </p:spPr>
        <p:txBody>
          <a:bodyPr/>
          <a:lstStyle/>
          <a:p>
            <a:r>
              <a:t>Title Text</a:t>
            </a:r>
          </a:p>
        </p:txBody>
      </p:sp>
      <p:sp>
        <p:nvSpPr>
          <p:cNvPr id="35"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36" name="Slide Number"/>
          <p:cNvSpPr txBox="1">
            <a:spLocks noGrp="1"/>
          </p:cNvSpPr>
          <p:nvPr>
            <p:ph type="sldNum" sz="quarter" idx="2"/>
          </p:nvPr>
        </p:nvSpPr>
        <p:spPr>
          <a:prstGeom prst="rect">
            <a:avLst/>
          </a:prstGeom>
        </p:spPr>
        <p:txBody>
          <a:bodyPr/>
          <a:lstStyle/>
          <a:p>
            <a:fld id="{86CB4B4D-7CA3-9044-876B-883B54F8677D}" type="slidenum">
              <a:rPr/>
              <a:t>‹#›</a:t>
            </a:fld>
            <a:endParaRPr/>
          </a:p>
        </p:txBody>
      </p:sp>
    </p:spTree>
    <p:extLst>
      <p:ext uri="{BB962C8B-B14F-4D97-AF65-F5344CB8AC3E}">
        <p14:creationId xmlns:p14="http://schemas.microsoft.com/office/powerpoint/2010/main" val="2857980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9.xml><?xml version="1.0" encoding="utf-8"?>
<p:sldLayout xmlns:a="http://schemas.openxmlformats.org/drawingml/2006/main" xmlns:r="http://schemas.openxmlformats.org/officeDocument/2006/relationships" xmlns:p="http://schemas.openxmlformats.org/presentationml/2006/main" userDrawn="1">
  <p:cSld name="title, text (dark background)">
    <p:spTree>
      <p:nvGrpSpPr>
        <p:cNvPr id="1" name=""/>
        <p:cNvGrpSpPr/>
        <p:nvPr/>
      </p:nvGrpSpPr>
      <p:grpSpPr>
        <a:xfrm>
          <a:off x="0" y="0"/>
          <a:ext cx="0" cy="0"/>
          <a:chOff x="0" y="0"/>
          <a:chExt cx="0" cy="0"/>
        </a:xfrm>
      </p:grpSpPr>
      <p:sp>
        <p:nvSpPr>
          <p:cNvPr id="8" name="Rectangle 7"/>
          <p:cNvSpPr/>
          <p:nvPr userDrawn="1"/>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199" err="1">
              <a:solidFill>
                <a:srgbClr val="FFFFFF"/>
              </a:solidFill>
              <a:latin typeface="Arial"/>
              <a:cs typeface="Arial"/>
            </a:endParaRPr>
          </a:p>
        </p:txBody>
      </p:sp>
      <p:sp>
        <p:nvSpPr>
          <p:cNvPr id="2" name="Title 1"/>
          <p:cNvSpPr>
            <a:spLocks noGrp="1"/>
          </p:cNvSpPr>
          <p:nvPr>
            <p:ph type="title"/>
          </p:nvPr>
        </p:nvSpPr>
        <p:spPr>
          <a:xfrm>
            <a:off x="210312" y="201169"/>
            <a:ext cx="4142164" cy="429463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Group Name / DOC ID / Month XX, 2018 / © 2018 IBM Corporation</a:t>
            </a:r>
            <a:endParaRPr lang="en-US" dirty="0"/>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201169"/>
            <a:ext cx="4123944" cy="4294632"/>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582878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800100"/>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1243584"/>
            <a:ext cx="4123944" cy="3252216"/>
          </a:xfrm>
        </p:spPr>
        <p:txBody>
          <a:bodyPr/>
          <a:lstStyle>
            <a:lvl1pPr>
              <a:spcBef>
                <a:spcPts val="0"/>
              </a:spcBef>
              <a:spcAft>
                <a:spcPts val="600"/>
              </a:spcAft>
              <a:defRPr/>
            </a:lvl1pPr>
            <a:lvl2pPr marL="0" indent="0">
              <a:spcBef>
                <a:spcPts val="0"/>
              </a:spcBef>
              <a:spcAft>
                <a:spcPts val="600"/>
              </a:spcAft>
              <a:buNone/>
              <a:defRPr/>
            </a:lvl2pPr>
            <a:lvl3pPr marL="201612" indent="0">
              <a:buNone/>
              <a:defRPr/>
            </a:lvl3pPr>
            <a:lvl4pPr marL="434975" indent="0">
              <a:buNone/>
              <a:defRPr/>
            </a:lvl4pPr>
            <a:lvl5pPr marL="6318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219456" y="1243584"/>
            <a:ext cx="4123944" cy="3252216"/>
          </a:xfrm>
        </p:spPr>
        <p:txBody>
          <a:bodyPr/>
          <a:lstStyle>
            <a:lvl1pPr>
              <a:spcBef>
                <a:spcPts val="0"/>
              </a:spcBef>
              <a:spcAft>
                <a:spcPts val="600"/>
              </a:spcAft>
              <a:defRPr/>
            </a:lvl1pPr>
            <a:lvl2pPr marL="0" indent="0">
              <a:spcBef>
                <a:spcPts val="0"/>
              </a:spcBef>
              <a:spcAft>
                <a:spcPts val="600"/>
              </a:spcAft>
              <a:buNone/>
              <a:defRPr/>
            </a:lvl2pPr>
            <a:lvl3pPr marL="201612" indent="0">
              <a:buNone/>
              <a:defRPr/>
            </a:lvl3pPr>
            <a:lvl4pPr marL="434975" indent="0">
              <a:buNone/>
              <a:defRPr/>
            </a:lvl4pPr>
            <a:lvl5pPr marL="6318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6765199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817623915"/>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5" name="Title 4"/>
          <p:cNvSpPr>
            <a:spLocks noGrp="1"/>
          </p:cNvSpPr>
          <p:nvPr>
            <p:ph type="title"/>
          </p:nvPr>
        </p:nvSpPr>
        <p:spPr>
          <a:xfrm>
            <a:off x="228600" y="201168"/>
            <a:ext cx="4114800" cy="4493752"/>
          </a:xfrm>
        </p:spPr>
        <p:txBody>
          <a:bodyPr/>
          <a:lstStyle>
            <a:lvl1pPr>
              <a:lnSpc>
                <a:spcPct val="90000"/>
              </a:lnSpc>
              <a:defRPr>
                <a:solidFill>
                  <a:schemeClr val="bg2"/>
                </a:solidFill>
              </a:defRPr>
            </a:lvl1pPr>
          </a:lstStyle>
          <a:p>
            <a:r>
              <a:rPr lang="en-US"/>
              <a:t>Click to edit Master title style</a:t>
            </a:r>
            <a:endParaRPr lang="en-US" dirty="0"/>
          </a:p>
        </p:txBody>
      </p:sp>
      <p:sp>
        <p:nvSpPr>
          <p:cNvPr id="4" name="Slide Number Placeholder 3">
            <a:extLst>
              <a:ext uri="{FF2B5EF4-FFF2-40B4-BE49-F238E27FC236}">
                <a16:creationId xmlns:a16="http://schemas.microsoft.com/office/drawing/2014/main" id="{A3186635-3E7B-4FFC-9A48-CC5EF45A9BA8}"/>
              </a:ext>
            </a:extLst>
          </p:cNvPr>
          <p:cNvSpPr>
            <a:spLocks noGrp="1"/>
          </p:cNvSpPr>
          <p:nvPr>
            <p:ph type="sldNum" sz="quarter" idx="11"/>
          </p:nvPr>
        </p:nvSpPr>
        <p:spPr/>
        <p:txBody>
          <a:bodyPr/>
          <a:lstStyle>
            <a:lvl1pPr defTabSz="685766">
              <a:defRPr/>
            </a:lvl1pPr>
          </a:lstStyle>
          <a:p>
            <a:pPr>
              <a:defRPr/>
            </a:pPr>
            <a:fld id="{A9EA177B-097B-464B-B02F-6945BCA8C769}" type="slidenum">
              <a:rPr lang="en-US" altLang="en-US"/>
              <a:pPr>
                <a:defRPr/>
              </a:pPr>
              <a:t>‹#›</a:t>
            </a:fld>
            <a:endParaRPr lang="en-US" altLang="en-US"/>
          </a:p>
        </p:txBody>
      </p:sp>
      <p:sp>
        <p:nvSpPr>
          <p:cNvPr id="2" name="Footer Placeholder 1">
            <a:extLst>
              <a:ext uri="{FF2B5EF4-FFF2-40B4-BE49-F238E27FC236}">
                <a16:creationId xmlns:a16="http://schemas.microsoft.com/office/drawing/2014/main" id="{5215C306-4DD8-4A13-92B8-DD3D6AA41DE6}"/>
              </a:ext>
            </a:extLst>
          </p:cNvPr>
          <p:cNvSpPr>
            <a:spLocks noGrp="1"/>
          </p:cNvSpPr>
          <p:nvPr>
            <p:ph type="ftr" sz="quarter" idx="12"/>
          </p:nvPr>
        </p:nvSpPr>
        <p:spPr/>
        <p:txBody>
          <a:bodyPr/>
          <a:lstStyle/>
          <a:p>
            <a:r>
              <a:rPr lang="en-US"/>
              <a:t>© 2019 IBM Corporation</a:t>
            </a:r>
          </a:p>
        </p:txBody>
      </p:sp>
    </p:spTree>
    <p:extLst>
      <p:ext uri="{BB962C8B-B14F-4D97-AF65-F5344CB8AC3E}">
        <p14:creationId xmlns:p14="http://schemas.microsoft.com/office/powerpoint/2010/main" val="13400977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6" name="Title 5"/>
          <p:cNvSpPr>
            <a:spLocks noGrp="1"/>
          </p:cNvSpPr>
          <p:nvPr>
            <p:ph type="title"/>
          </p:nvPr>
        </p:nvSpPr>
        <p:spPr>
          <a:xfrm>
            <a:off x="2"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
        <p:nvSpPr>
          <p:cNvPr id="3" name="Slide Number Placeholder 2">
            <a:extLst>
              <a:ext uri="{FF2B5EF4-FFF2-40B4-BE49-F238E27FC236}">
                <a16:creationId xmlns:a16="http://schemas.microsoft.com/office/drawing/2014/main" id="{DB103267-E8A6-48C4-B2AA-EFB85C26DE0C}"/>
              </a:ext>
            </a:extLst>
          </p:cNvPr>
          <p:cNvSpPr>
            <a:spLocks noGrp="1"/>
          </p:cNvSpPr>
          <p:nvPr>
            <p:ph type="sldNum" sz="quarter" idx="10"/>
          </p:nvPr>
        </p:nvSpPr>
        <p:spPr/>
        <p:txBody>
          <a:bodyPr/>
          <a:lstStyle>
            <a:lvl1pPr defTabSz="685766">
              <a:defRPr/>
            </a:lvl1pPr>
          </a:lstStyle>
          <a:p>
            <a:pPr>
              <a:defRPr/>
            </a:pPr>
            <a:fld id="{788008CB-0709-4B2C-93FF-76BBFF575CF3}" type="slidenum">
              <a:rPr lang="en-US" altLang="en-US"/>
              <a:pPr>
                <a:defRPr/>
              </a:pPr>
              <a:t>‹#›</a:t>
            </a:fld>
            <a:endParaRPr lang="en-US" altLang="en-US"/>
          </a:p>
        </p:txBody>
      </p:sp>
      <p:sp>
        <p:nvSpPr>
          <p:cNvPr id="2" name="Footer Placeholder 1">
            <a:extLst>
              <a:ext uri="{FF2B5EF4-FFF2-40B4-BE49-F238E27FC236}">
                <a16:creationId xmlns:a16="http://schemas.microsoft.com/office/drawing/2014/main" id="{796025AB-B167-406B-A248-230DE5C423FC}"/>
              </a:ext>
            </a:extLst>
          </p:cNvPr>
          <p:cNvSpPr>
            <a:spLocks noGrp="1"/>
          </p:cNvSpPr>
          <p:nvPr>
            <p:ph type="ftr" sz="quarter" idx="11"/>
          </p:nvPr>
        </p:nvSpPr>
        <p:spPr/>
        <p:txBody>
          <a:bodyPr/>
          <a:lstStyle/>
          <a:p>
            <a:r>
              <a:rPr lang="en-US"/>
              <a:t>© 2019 IBM Corporation</a:t>
            </a:r>
          </a:p>
        </p:txBody>
      </p:sp>
    </p:spTree>
    <p:extLst>
      <p:ext uri="{BB962C8B-B14F-4D97-AF65-F5344CB8AC3E}">
        <p14:creationId xmlns:p14="http://schemas.microsoft.com/office/powerpoint/2010/main" val="40098655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767647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3.xml><?xml version="1.0" encoding="utf-8"?>
<p:sldLayout xmlns:a="http://schemas.openxmlformats.org/drawingml/2006/main" xmlns:r="http://schemas.openxmlformats.org/officeDocument/2006/relationships" xmlns:p="http://schemas.openxmlformats.org/presentationml/2006/main">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9" name="Slide Number Placeholder 6"/>
          <p:cNvSpPr>
            <a:spLocks noGrp="1"/>
          </p:cNvSpPr>
          <p:nvPr>
            <p:ph type="sldNum" sz="quarter" idx="4"/>
          </p:nvPr>
        </p:nvSpPr>
        <p:spPr>
          <a:xfrm>
            <a:off x="7657012" y="4826480"/>
            <a:ext cx="1258388" cy="137160"/>
          </a:xfrm>
          <a:prstGeom prst="rect">
            <a:avLst/>
          </a:prstGeom>
        </p:spPr>
        <p:txBody>
          <a:bodyPr vert="horz" lIns="0" tIns="0" rIns="0" bIns="0" rtlCol="0" anchor="ctr" anchorCtr="0"/>
          <a:lstStyle>
            <a:lvl1pPr algn="r">
              <a:defRPr sz="600" baseline="0">
                <a:solidFill>
                  <a:schemeClr val="bg2"/>
                </a:solidFill>
                <a:latin typeface="+mn-lt"/>
                <a:ea typeface="Arial" charset="0"/>
                <a:cs typeface="Arial" charset="0"/>
              </a:defRPr>
            </a:lvl1pPr>
          </a:lstStyle>
          <a:p>
            <a:fld id="{3FD999D4-B456-9943-89B7-30D56181CE18}" type="slidenum">
              <a:rPr lang="en-US" smtClean="0"/>
              <a:pPr/>
              <a:t>‹#›</a:t>
            </a:fld>
            <a:endParaRPr lang="en-US"/>
          </a:p>
        </p:txBody>
      </p:sp>
      <p:sp>
        <p:nvSpPr>
          <p:cNvPr id="10" name="Footer Placeholder 1"/>
          <p:cNvSpPr>
            <a:spLocks noGrp="1"/>
          </p:cNvSpPr>
          <p:nvPr>
            <p:ph type="ftr" sz="quarter" idx="3"/>
          </p:nvPr>
        </p:nvSpPr>
        <p:spPr>
          <a:xfrm>
            <a:off x="1329364" y="4826480"/>
            <a:ext cx="6400800" cy="137160"/>
          </a:xfrm>
          <a:prstGeom prst="rect">
            <a:avLst/>
          </a:prstGeom>
        </p:spPr>
        <p:txBody>
          <a:bodyPr lIns="0" tIns="0" rIns="0" bIns="0" anchor="ctr" anchorCtr="0"/>
          <a:lstStyle>
            <a:lvl1pPr>
              <a:defRPr sz="600">
                <a:solidFill>
                  <a:schemeClr val="bg2"/>
                </a:solidFill>
              </a:defRPr>
            </a:lvl1pPr>
          </a:lstStyle>
          <a:p>
            <a:r>
              <a:rPr lang="en-GB"/>
              <a:t>© 2019 IBM Corporation</a:t>
            </a:r>
            <a:endParaRPr lang="en-US"/>
          </a:p>
        </p:txBody>
      </p:sp>
      <p:sp>
        <p:nvSpPr>
          <p:cNvPr id="11" name="Text Placeholder 2"/>
          <p:cNvSpPr txBox="1">
            <a:spLocks/>
          </p:cNvSpPr>
          <p:nvPr userDrawn="1"/>
        </p:nvSpPr>
        <p:spPr>
          <a:xfrm>
            <a:off x="228600" y="4810605"/>
            <a:ext cx="1079500" cy="137160"/>
          </a:xfrm>
          <a:prstGeom prst="rect">
            <a:avLst/>
          </a:prstGeom>
        </p:spPr>
        <p:txBody>
          <a:bodyPr lIns="0" tIns="0" rIns="0" bIns="0" anchor="ctr" anchorCtr="0"/>
          <a:lst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de-DE" sz="1000">
                <a:solidFill>
                  <a:schemeClr val="bg2"/>
                </a:solidFill>
              </a:rPr>
              <a:t>IBM </a:t>
            </a:r>
            <a:r>
              <a:rPr lang="de-DE" sz="1000" err="1">
                <a:solidFill>
                  <a:schemeClr val="bg2"/>
                </a:solidFill>
              </a:rPr>
              <a:t>Confidential</a:t>
            </a:r>
            <a:endParaRPr lang="en-US" sz="1000">
              <a:solidFill>
                <a:schemeClr val="bg2"/>
              </a:solidFill>
            </a:endParaRPr>
          </a:p>
        </p:txBody>
      </p:sp>
    </p:spTree>
    <p:extLst>
      <p:ext uri="{BB962C8B-B14F-4D97-AF65-F5344CB8AC3E}">
        <p14:creationId xmlns:p14="http://schemas.microsoft.com/office/powerpoint/2010/main" val="41507851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4.xml><?xml version="1.0" encoding="utf-8"?>
<p:sldLayout xmlns:a="http://schemas.openxmlformats.org/drawingml/2006/main" xmlns:r="http://schemas.openxmlformats.org/officeDocument/2006/relationships" xmlns:p="http://schemas.openxmlformats.org/presentationml/2006/main">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5"/>
            <a:ext cx="4114800" cy="1003807"/>
          </a:xfrm>
        </p:spPr>
        <p:txBody>
          <a:bodyPr/>
          <a:lstStyle>
            <a:lvl1pPr>
              <a:defRPr sz="1600">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t>© 2019 IBM Corporation</a:t>
            </a:r>
          </a:p>
        </p:txBody>
      </p:sp>
      <p:sp>
        <p:nvSpPr>
          <p:cNvPr id="8" name="Text Placeholder 7"/>
          <p:cNvSpPr>
            <a:spLocks noGrp="1"/>
          </p:cNvSpPr>
          <p:nvPr>
            <p:ph type="body" sz="quarter" idx="12"/>
          </p:nvPr>
        </p:nvSpPr>
        <p:spPr>
          <a:xfrm>
            <a:off x="144376" y="1015683"/>
            <a:ext cx="4114800" cy="3108960"/>
          </a:xfrm>
        </p:spPr>
        <p:txBody>
          <a:bodyPr/>
          <a:lstStyle>
            <a:lvl1pPr>
              <a:lnSpc>
                <a:spcPct val="90000"/>
              </a:lnSpc>
              <a:spcBef>
                <a:spcPts val="0"/>
              </a:spcBef>
              <a:defRPr sz="9600" b="1" baseline="0">
                <a:solidFill>
                  <a:schemeClr val="bg2"/>
                </a:solidFill>
                <a:latin typeface="+mj-lt"/>
                <a:ea typeface="IBM Plex Mono" charset="0"/>
                <a:cs typeface="IBM Plex Mono" charset="0"/>
              </a:defRPr>
            </a:lvl1pPr>
          </a:lstStyle>
          <a:p>
            <a:pPr lvl="0"/>
            <a:r>
              <a:rPr lang="en-US"/>
              <a:t>Edit Master text styles</a:t>
            </a:r>
          </a:p>
        </p:txBody>
      </p:sp>
    </p:spTree>
    <p:extLst>
      <p:ext uri="{BB962C8B-B14F-4D97-AF65-F5344CB8AC3E}">
        <p14:creationId xmlns:p14="http://schemas.microsoft.com/office/powerpoint/2010/main" val="4104179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5.xml><?xml version="1.0" encoding="utf-8"?>
<p:sldLayout xmlns:a="http://schemas.openxmlformats.org/drawingml/2006/main" xmlns:r="http://schemas.openxmlformats.org/officeDocument/2006/relationships" xmlns:p="http://schemas.openxmlformats.org/presentationml/2006/main">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marL="0" marR="0" lvl="0" indent="0" algn="ctr" defTabSz="685783"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Arial"/>
              <a:ea typeface="+mn-ea"/>
              <a:cs typeface="Arial"/>
            </a:endParaRPr>
          </a:p>
        </p:txBody>
      </p:sp>
      <p:sp>
        <p:nvSpPr>
          <p:cNvPr id="2" name="Title 1"/>
          <p:cNvSpPr>
            <a:spLocks noGrp="1"/>
          </p:cNvSpPr>
          <p:nvPr>
            <p:ph type="title"/>
          </p:nvPr>
        </p:nvSpPr>
        <p:spPr>
          <a:xfrm>
            <a:off x="228600" y="1033272"/>
            <a:ext cx="4114800" cy="356616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pPr>
              <a:defRPr/>
            </a:pPr>
            <a:fld id="{3FD999D4-B456-9943-89B7-30D56181CE18}" type="slidenum">
              <a:rPr lang="en-US" smtClean="0"/>
              <a:pPr>
                <a:defRPr/>
              </a:pPr>
              <a:t>‹#›</a:t>
            </a:fld>
            <a:endParaRPr lang="en-US"/>
          </a:p>
        </p:txBody>
      </p:sp>
      <p:sp>
        <p:nvSpPr>
          <p:cNvPr id="4" name="Footer Placeholder 3"/>
          <p:cNvSpPr>
            <a:spLocks noGrp="1"/>
          </p:cNvSpPr>
          <p:nvPr>
            <p:ph type="ftr" sz="quarter" idx="11"/>
          </p:nvPr>
        </p:nvSpPr>
        <p:spPr/>
        <p:txBody>
          <a:bodyPr/>
          <a:lstStyle/>
          <a:p>
            <a:pPr>
              <a:defRPr/>
            </a:pPr>
            <a:r>
              <a:rPr lang="en-US">
                <a:solidFill>
                  <a:srgbClr val="FFFFFF"/>
                </a:solidFill>
              </a:rPr>
              <a:t>Think 2019 / © 2019 IBM Corporation
</a:t>
            </a:r>
          </a:p>
        </p:txBody>
      </p:sp>
      <p:sp>
        <p:nvSpPr>
          <p:cNvPr id="6" name="Text Placeholder 5"/>
          <p:cNvSpPr>
            <a:spLocks noGrp="1"/>
          </p:cNvSpPr>
          <p:nvPr>
            <p:ph type="body" sz="quarter" idx="12"/>
          </p:nvPr>
        </p:nvSpPr>
        <p:spPr>
          <a:xfrm>
            <a:off x="4800600" y="1124714"/>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70"/>
            <a:ext cx="4114800" cy="300037"/>
          </a:xfrm>
        </p:spPr>
        <p:txBody>
          <a:bodyPr/>
          <a:lstStyle>
            <a:lvl1pPr>
              <a:defRPr sz="1100"/>
            </a:lvl1pPr>
          </a:lstStyle>
          <a:p>
            <a:pPr lvl="0"/>
            <a:r>
              <a:rPr lang="en-US"/>
              <a:t>Edit Master text styles</a:t>
            </a:r>
          </a:p>
        </p:txBody>
      </p:sp>
    </p:spTree>
    <p:extLst>
      <p:ext uri="{BB962C8B-B14F-4D97-AF65-F5344CB8AC3E}">
        <p14:creationId xmlns:p14="http://schemas.microsoft.com/office/powerpoint/2010/main" val="769610962"/>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Confidential - IBM &amp; BP Sellers only
</a:t>
            </a:r>
          </a:p>
        </p:txBody>
      </p:sp>
      <p:sp>
        <p:nvSpPr>
          <p:cNvPr id="12" name="Text Placeholder 11"/>
          <p:cNvSpPr>
            <a:spLocks noGrp="1"/>
          </p:cNvSpPr>
          <p:nvPr>
            <p:ph type="body" sz="quarter" idx="13"/>
          </p:nvPr>
        </p:nvSpPr>
        <p:spPr>
          <a:xfrm>
            <a:off x="228600" y="182882"/>
            <a:ext cx="4114800" cy="300037"/>
          </a:xfrm>
        </p:spPr>
        <p:txBody>
          <a:bodyPr/>
          <a:lstStyle>
            <a:lvl1pPr>
              <a:defRPr sz="1600"/>
            </a:lvl1pPr>
          </a:lstStyle>
          <a:p>
            <a:pPr lvl="0"/>
            <a:r>
              <a:rPr lang="en-US"/>
              <a:t>Edit Master text styles</a:t>
            </a:r>
          </a:p>
        </p:txBody>
      </p:sp>
      <p:sp>
        <p:nvSpPr>
          <p:cNvPr id="7" name="Text Placeholder 6"/>
          <p:cNvSpPr>
            <a:spLocks noGrp="1"/>
          </p:cNvSpPr>
          <p:nvPr>
            <p:ph type="body" sz="quarter" idx="14"/>
          </p:nvPr>
        </p:nvSpPr>
        <p:spPr>
          <a:xfrm>
            <a:off x="228600" y="1097282"/>
            <a:ext cx="4114800" cy="3488731"/>
          </a:xfrm>
        </p:spPr>
        <p:txBody>
          <a:bodyPr/>
          <a:lstStyle>
            <a:lvl1pPr>
              <a:defRPr sz="1600"/>
            </a:lvl1pPr>
            <a:lvl2pPr>
              <a:defRPr sz="1400"/>
            </a:lvl2pPr>
            <a:lvl3pPr>
              <a:defRPr sz="14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Edit Master text styles</a:t>
            </a:r>
          </a:p>
        </p:txBody>
      </p:sp>
      <p:sp>
        <p:nvSpPr>
          <p:cNvPr id="10" name="Content Placeholder 9"/>
          <p:cNvSpPr>
            <a:spLocks noGrp="1"/>
          </p:cNvSpPr>
          <p:nvPr>
            <p:ph sz="quarter" idx="16"/>
          </p:nvPr>
        </p:nvSpPr>
        <p:spPr>
          <a:xfrm>
            <a:off x="4572000" y="0"/>
            <a:ext cx="2286000" cy="2571750"/>
          </a:xfrm>
          <a:solidFill>
            <a:schemeClr val="accent2"/>
          </a:solidFill>
        </p:spPr>
        <p:txBody>
          <a:bodyPr lIns="228600" tIns="192024" rIns="228600" bIns="228600"/>
          <a:lstStyle>
            <a:lvl1pPr>
              <a:defRPr sz="1400">
                <a:solidFill>
                  <a:schemeClr val="bg2"/>
                </a:solidFill>
              </a:defRPr>
            </a:lvl1pPr>
          </a:lstStyle>
          <a:p>
            <a:pPr lvl="0"/>
            <a:r>
              <a:rPr lang="en-US"/>
              <a:t>Edit Master text styles</a:t>
            </a:r>
          </a:p>
        </p:txBody>
      </p:sp>
    </p:spTree>
    <p:extLst>
      <p:ext uri="{BB962C8B-B14F-4D97-AF65-F5344CB8AC3E}">
        <p14:creationId xmlns:p14="http://schemas.microsoft.com/office/powerpoint/2010/main" val="1967063976"/>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2019 / © 2019 IBM Corporation
</a:t>
            </a:r>
            <a:endParaRPr lang="en-US"/>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076" algn="dec"/>
              </a:tabLst>
              <a:defRPr/>
            </a:lvl1pPr>
            <a:lvl2pPr marL="173034" indent="-173034">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a:t>Edit Master text styles</a:t>
            </a:r>
          </a:p>
          <a:p>
            <a:pPr marL="0" marR="0" lvl="1"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a:t>Second level</a:t>
            </a:r>
          </a:p>
          <a:p>
            <a:pPr marL="0" marR="0" lvl="2"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a:t>Third level</a:t>
            </a:r>
          </a:p>
          <a:p>
            <a:pPr marL="0" marR="0" lvl="3"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a:t>Fourth level</a:t>
            </a:r>
          </a:p>
          <a:p>
            <a:pPr marL="0" marR="0" lvl="4"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a:t>Fifth level</a:t>
            </a:r>
            <a:endParaRPr lang="en-US" dirty="0"/>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076"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1100"/>
              </a:spcBef>
              <a:spcAft>
                <a:spcPts val="0"/>
              </a:spcAft>
              <a:buClrTx/>
              <a:buSzTx/>
              <a:buFont typeface="Arial"/>
              <a:buNone/>
              <a:tabLst>
                <a:tab pos="4023260" algn="r"/>
              </a:tabLst>
              <a:defRPr/>
            </a:pPr>
            <a:r>
              <a:rPr lang="en-US"/>
              <a:t>Edit Master text styles</a:t>
            </a:r>
          </a:p>
          <a:p>
            <a:pPr marL="0" marR="0" lvl="1" indent="0" algn="l" defTabSz="457189" rtl="0" eaLnBrk="1" fontAlgn="auto" latinLnBrk="0" hangingPunct="1">
              <a:lnSpc>
                <a:spcPct val="100000"/>
              </a:lnSpc>
              <a:spcBef>
                <a:spcPts val="1100"/>
              </a:spcBef>
              <a:spcAft>
                <a:spcPts val="0"/>
              </a:spcAft>
              <a:buClrTx/>
              <a:buSzTx/>
              <a:buFont typeface="Arial"/>
              <a:buNone/>
              <a:tabLst>
                <a:tab pos="4023260" algn="r"/>
              </a:tabLst>
              <a:defRPr/>
            </a:pPr>
            <a:r>
              <a:rPr lang="en-US"/>
              <a:t>Second level</a:t>
            </a:r>
          </a:p>
          <a:p>
            <a:pPr marL="0" marR="0" lvl="2" indent="0" algn="l" defTabSz="457189" rtl="0" eaLnBrk="1" fontAlgn="auto" latinLnBrk="0" hangingPunct="1">
              <a:lnSpc>
                <a:spcPct val="100000"/>
              </a:lnSpc>
              <a:spcBef>
                <a:spcPts val="1100"/>
              </a:spcBef>
              <a:spcAft>
                <a:spcPts val="0"/>
              </a:spcAft>
              <a:buClrTx/>
              <a:buSzTx/>
              <a:buFont typeface="Arial"/>
              <a:buNone/>
              <a:tabLst>
                <a:tab pos="4023260" algn="r"/>
              </a:tabLst>
              <a:defRPr/>
            </a:pPr>
            <a:r>
              <a:rPr lang="en-US"/>
              <a:t>Third level</a:t>
            </a:r>
          </a:p>
          <a:p>
            <a:pPr marL="0" marR="0" lvl="3" indent="0" algn="l" defTabSz="457189" rtl="0" eaLnBrk="1" fontAlgn="auto" latinLnBrk="0" hangingPunct="1">
              <a:lnSpc>
                <a:spcPct val="100000"/>
              </a:lnSpc>
              <a:spcBef>
                <a:spcPts val="1100"/>
              </a:spcBef>
              <a:spcAft>
                <a:spcPts val="0"/>
              </a:spcAft>
              <a:buClrTx/>
              <a:buSzTx/>
              <a:buFont typeface="Arial"/>
              <a:buNone/>
              <a:tabLst>
                <a:tab pos="4023260" algn="r"/>
              </a:tabLst>
              <a:defRPr/>
            </a:pPr>
            <a:r>
              <a:rPr lang="en-US"/>
              <a:t>Fourth level</a:t>
            </a:r>
          </a:p>
          <a:p>
            <a:pPr marL="0" marR="0" lvl="4" indent="0" algn="l" defTabSz="457189" rtl="0" eaLnBrk="1" fontAlgn="auto" latinLnBrk="0" hangingPunct="1">
              <a:lnSpc>
                <a:spcPct val="100000"/>
              </a:lnSpc>
              <a:spcBef>
                <a:spcPts val="1100"/>
              </a:spcBef>
              <a:spcAft>
                <a:spcPts val="0"/>
              </a:spcAft>
              <a:buClrTx/>
              <a:buSzTx/>
              <a:buFont typeface="Arial"/>
              <a:buNone/>
              <a:tabLst>
                <a:tab pos="4023260" algn="r"/>
              </a:tabLst>
              <a:defRPr/>
            </a:pPr>
            <a:r>
              <a:rPr lang="en-US"/>
              <a:t>Fifth level</a:t>
            </a:r>
            <a:endParaRPr lang="en-US" dirty="0"/>
          </a:p>
        </p:txBody>
      </p:sp>
    </p:spTree>
    <p:extLst>
      <p:ext uri="{BB962C8B-B14F-4D97-AF65-F5344CB8AC3E}">
        <p14:creationId xmlns:p14="http://schemas.microsoft.com/office/powerpoint/2010/main" val="897839347"/>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28650" y="273844"/>
            <a:ext cx="7886700" cy="994172"/>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628650" y="1369219"/>
            <a:ext cx="7886700" cy="3263504"/>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Slide Number"/>
          <p:cNvSpPr txBox="1">
            <a:spLocks noGrp="1"/>
          </p:cNvSpPr>
          <p:nvPr>
            <p:ph type="sldNum" sz="quarter" idx="2"/>
          </p:nvPr>
        </p:nvSpPr>
        <p:spPr>
          <a:xfrm>
            <a:off x="4301837" y="4884312"/>
            <a:ext cx="355146" cy="192514"/>
          </a:xfrm>
          <a:prstGeom prst="rect">
            <a:avLst/>
          </a:prstGeom>
        </p:spPr>
        <p:txBody>
          <a:bodyPr/>
          <a:lstStyle>
            <a:lvl1pPr>
              <a:defRPr b="0">
                <a:solidFill>
                  <a:srgbClr val="000000"/>
                </a:solidFill>
                <a:latin typeface="Helvetica Light"/>
                <a:ea typeface="Helvetica Light"/>
                <a:cs typeface="Helvetica Light"/>
                <a:sym typeface="Helvetica Light"/>
              </a:defRPr>
            </a:lvl1pPr>
          </a:lstStyle>
          <a:p>
            <a:pPr defTabSz="684593">
              <a:defRPr/>
            </a:pPr>
            <a:fld id="{86CB4B4D-7CA3-9044-876B-883B54F8677D}" type="slidenum">
              <a:rPr lang="en-IN" smtClean="0"/>
              <a:pPr defTabSz="684593">
                <a:defRPr/>
              </a:pPr>
              <a:t>‹#›</a:t>
            </a:fld>
            <a:endParaRPr lang="en-IN"/>
          </a:p>
        </p:txBody>
      </p:sp>
    </p:spTree>
    <p:extLst>
      <p:ext uri="{BB962C8B-B14F-4D97-AF65-F5344CB8AC3E}">
        <p14:creationId xmlns:p14="http://schemas.microsoft.com/office/powerpoint/2010/main" val="729647119"/>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p:cSld name="Cover Slide">
    <p:bg>
      <p:bgPr>
        <a:solidFill>
          <a:schemeClr val="bg2"/>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228600" y="203782"/>
            <a:ext cx="4114801" cy="1426872"/>
          </a:xfrm>
        </p:spPr>
        <p:txBody>
          <a:bodyPr/>
          <a:lstStyle>
            <a:lvl1pPr>
              <a:lnSpc>
                <a:spcPct val="90000"/>
              </a:lnSpc>
              <a:defRPr sz="2400" b="0">
                <a:solidFill>
                  <a:schemeClr val="bg2"/>
                </a:solidFill>
              </a:defRPr>
            </a:lvl1pPr>
          </a:lstStyle>
          <a:p>
            <a:r>
              <a:rPr lang="en-US" dirty="0"/>
              <a:t>Click to edit Master title style</a:t>
            </a:r>
          </a:p>
        </p:txBody>
      </p:sp>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393812" y="241301"/>
            <a:ext cx="521589" cy="211455"/>
          </a:xfrm>
          <a:prstGeom prst="rect">
            <a:avLst/>
          </a:prstGeom>
        </p:spPr>
      </p:pic>
      <p:sp>
        <p:nvSpPr>
          <p:cNvPr id="6" name="Footer Placeholder 5"/>
          <p:cNvSpPr>
            <a:spLocks noGrp="1"/>
          </p:cNvSpPr>
          <p:nvPr>
            <p:ph type="ftr" sz="quarter" idx="10"/>
          </p:nvPr>
        </p:nvSpPr>
        <p:spPr/>
        <p:txBody>
          <a:bodyPr/>
          <a:lstStyle/>
          <a:p>
            <a:r>
              <a:rPr lang="en-US"/>
              <a:t>DOC ID / Month XX, 2018 / © 2018 IBM Corporation</a:t>
            </a:r>
            <a:endParaRPr lang="en-US" dirty="0"/>
          </a:p>
        </p:txBody>
      </p:sp>
      <p:sp>
        <p:nvSpPr>
          <p:cNvPr id="7" name="Slide Number Placeholder 6"/>
          <p:cNvSpPr>
            <a:spLocks noGrp="1"/>
          </p:cNvSpPr>
          <p:nvPr>
            <p:ph type="sldNum" sz="quarter" idx="11"/>
          </p:nvPr>
        </p:nvSpPr>
        <p:spPr/>
        <p:txBody>
          <a:bodyPr/>
          <a:lstStyle/>
          <a:p>
            <a:fld id="{3FD999D4-B456-9943-89B7-30D56181CE18}" type="slidenum">
              <a:rPr lang="en-US" smtClean="0"/>
              <a:pPr/>
              <a:t>‹#›</a:t>
            </a:fld>
            <a:endParaRPr lang="en-US"/>
          </a:p>
        </p:txBody>
      </p:sp>
      <p:sp>
        <p:nvSpPr>
          <p:cNvPr id="8" name="Title 3"/>
          <p:cNvSpPr txBox="1">
            <a:spLocks/>
          </p:cNvSpPr>
          <p:nvPr userDrawn="1"/>
        </p:nvSpPr>
        <p:spPr>
          <a:xfrm>
            <a:off x="228600" y="1630653"/>
            <a:ext cx="4114801" cy="1426872"/>
          </a:xfrm>
          <a:prstGeom prst="rect">
            <a:avLst/>
          </a:prstGeom>
        </p:spPr>
        <p:txBody>
          <a:bodyPr vert="horz" lIns="0" tIns="0" rIns="0" bIns="0" rtlCol="0" anchor="t" anchorCtr="0">
            <a:noAutofit/>
          </a:bodyPr>
          <a:lstStyle>
            <a:lvl1pPr algn="l" defTabSz="609585" rtl="0" eaLnBrk="1" latinLnBrk="0" hangingPunct="1">
              <a:lnSpc>
                <a:spcPct val="90000"/>
              </a:lnSpc>
              <a:spcBef>
                <a:spcPct val="0"/>
              </a:spcBef>
              <a:buNone/>
              <a:defRPr sz="3200" b="0" kern="1200">
                <a:solidFill>
                  <a:schemeClr val="bg2"/>
                </a:solidFill>
                <a:latin typeface="+mj-lt"/>
                <a:ea typeface="Arial" charset="0"/>
                <a:cs typeface="Arial" charset="0"/>
              </a:defRPr>
            </a:lvl1pPr>
          </a:lstStyle>
          <a:p>
            <a:r>
              <a:rPr lang="en-US" sz="1200" baseline="0" dirty="0"/>
              <a:t>Click to edit Master title style</a:t>
            </a:r>
          </a:p>
        </p:txBody>
      </p:sp>
      <p:pic>
        <p:nvPicPr>
          <p:cNvPr id="11" name="Picture 1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025046" y="1531416"/>
            <a:ext cx="3336548" cy="1625346"/>
          </a:xfrm>
          <a:prstGeom prst="rect">
            <a:avLst/>
          </a:prstGeom>
        </p:spPr>
      </p:pic>
    </p:spTree>
    <p:extLst>
      <p:ext uri="{BB962C8B-B14F-4D97-AF65-F5344CB8AC3E}">
        <p14:creationId xmlns:p14="http://schemas.microsoft.com/office/powerpoint/2010/main" val="2242931082"/>
      </p:ext>
    </p:extLst>
  </p:cSld>
  <p:clrMapOvr>
    <a:overrideClrMapping bg1="lt1" tx1="dk1" bg2="lt2" tx2="dk2" accent1="accent1" accent2="accent2" accent3="accent3" accent4="accent4" accent5="accent5" accent6="accent6" hlink="hlink" folHlink="folHlink"/>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10312" y="175847"/>
            <a:ext cx="4142232" cy="804672"/>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19456" y="1228004"/>
            <a:ext cx="4123944" cy="3267795"/>
          </a:xfrm>
        </p:spPr>
        <p:txBody>
          <a:bodyPr/>
          <a:lstStyle>
            <a:lvl1pPr>
              <a:spcBef>
                <a:spcPts val="0"/>
              </a:spcBef>
              <a:defRPr sz="1000"/>
            </a:lvl1pPr>
            <a:lvl2pPr marL="0" indent="0">
              <a:spcBef>
                <a:spcPts val="0"/>
              </a:spcBef>
              <a:buNone/>
              <a:defRPr/>
            </a:lvl2pPr>
            <a:lvl3pPr marL="201612" indent="0">
              <a:buNone/>
              <a:defRPr/>
            </a:lvl3pPr>
            <a:lvl4pPr marL="434975" indent="0">
              <a:buNone/>
              <a:defRPr/>
            </a:lvl4pPr>
            <a:lvl5pPr marL="631825" indent="0">
              <a:buNone/>
              <a:defRPr/>
            </a:lvl5pPr>
          </a:lstStyle>
          <a:p>
            <a:pPr lvl="0"/>
            <a:r>
              <a:rPr lang="en-US"/>
              <a:t>Click to edit Master text styles</a:t>
            </a:r>
          </a:p>
        </p:txBody>
      </p:sp>
    </p:spTree>
    <p:extLst>
      <p:ext uri="{BB962C8B-B14F-4D97-AF65-F5344CB8AC3E}">
        <p14:creationId xmlns:p14="http://schemas.microsoft.com/office/powerpoint/2010/main" val="977582672"/>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p:cSld name="Divider">
    <p:bg>
      <p:bgPr>
        <a:solidFill>
          <a:schemeClr val="bg2"/>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t>‹#›</a:t>
            </a:fld>
            <a:endParaRPr lang="en-US"/>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bg2"/>
                </a:solidFill>
              </a:defRPr>
            </a:lvl1pPr>
          </a:lstStyle>
          <a:p>
            <a:r>
              <a:rPr lang="en-US"/>
              <a:t>Click to edit Master title style</a:t>
            </a:r>
            <a:endParaRPr lang="en-US" dirty="0"/>
          </a:p>
        </p:txBody>
      </p:sp>
      <p:sp>
        <p:nvSpPr>
          <p:cNvPr id="2" name="Footer Placeholder 1"/>
          <p:cNvSpPr>
            <a:spLocks noGrp="1"/>
          </p:cNvSpPr>
          <p:nvPr>
            <p:ph type="ftr" sz="quarter" idx="12"/>
          </p:nvPr>
        </p:nvSpPr>
        <p:spPr/>
        <p:txBody>
          <a:bodyPr/>
          <a:lstStyle/>
          <a:p>
            <a:r>
              <a:rPr lang="en-US"/>
              <a:t>DOC ID / Month XX, 2018 / © 2018 IBM Corporation</a:t>
            </a:r>
            <a:endParaRPr lang="en-US" dirty="0"/>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42525" y="4690872"/>
            <a:ext cx="694527" cy="338328"/>
          </a:xfrm>
          <a:prstGeom prst="rect">
            <a:avLst/>
          </a:prstGeom>
        </p:spPr>
      </p:pic>
    </p:spTree>
    <p:extLst>
      <p:ext uri="{BB962C8B-B14F-4D97-AF65-F5344CB8AC3E}">
        <p14:creationId xmlns:p14="http://schemas.microsoft.com/office/powerpoint/2010/main" val="4148424329"/>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Divider (with page contents)">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076" algn="dec"/>
              </a:tabLst>
              <a:defRPr/>
            </a:lvl1pPr>
            <a:lvl2pPr marL="173034" indent="-173034">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a:t>Click to edit Master text styles</a:t>
            </a:r>
          </a:p>
          <a:p>
            <a:pPr marL="0" marR="0" lvl="1"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a:t>Second level</a:t>
            </a:r>
          </a:p>
          <a:p>
            <a:pPr marL="0" marR="0" lvl="2"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a:t>Third level</a:t>
            </a:r>
          </a:p>
          <a:p>
            <a:pPr marL="0" marR="0" lvl="3"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a:t>Fourth level</a:t>
            </a:r>
          </a:p>
          <a:p>
            <a:pPr marL="0" marR="0" lvl="4"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a:t>Fifth level</a:t>
            </a:r>
            <a:endParaRPr lang="en-US" dirty="0"/>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076"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1100"/>
              </a:spcBef>
              <a:spcAft>
                <a:spcPts val="0"/>
              </a:spcAft>
              <a:buClrTx/>
              <a:buSzTx/>
              <a:buFont typeface="Arial"/>
              <a:buNone/>
              <a:tabLst>
                <a:tab pos="4023260" algn="r"/>
              </a:tabLst>
              <a:defRPr/>
            </a:pPr>
            <a:r>
              <a:rPr lang="en-US"/>
              <a:t>Click to edit Master text styles</a:t>
            </a:r>
          </a:p>
          <a:p>
            <a:pPr marL="0" marR="0" lvl="1" indent="0" algn="l" defTabSz="457189" rtl="0" eaLnBrk="1" fontAlgn="auto" latinLnBrk="0" hangingPunct="1">
              <a:lnSpc>
                <a:spcPct val="100000"/>
              </a:lnSpc>
              <a:spcBef>
                <a:spcPts val="1100"/>
              </a:spcBef>
              <a:spcAft>
                <a:spcPts val="0"/>
              </a:spcAft>
              <a:buClrTx/>
              <a:buSzTx/>
              <a:buFont typeface="Arial"/>
              <a:buNone/>
              <a:tabLst>
                <a:tab pos="4023260" algn="r"/>
              </a:tabLst>
              <a:defRPr/>
            </a:pPr>
            <a:r>
              <a:rPr lang="en-US"/>
              <a:t>Second level</a:t>
            </a:r>
          </a:p>
          <a:p>
            <a:pPr marL="0" marR="0" lvl="2" indent="0" algn="l" defTabSz="457189" rtl="0" eaLnBrk="1" fontAlgn="auto" latinLnBrk="0" hangingPunct="1">
              <a:lnSpc>
                <a:spcPct val="100000"/>
              </a:lnSpc>
              <a:spcBef>
                <a:spcPts val="1100"/>
              </a:spcBef>
              <a:spcAft>
                <a:spcPts val="0"/>
              </a:spcAft>
              <a:buClrTx/>
              <a:buSzTx/>
              <a:buFont typeface="Arial"/>
              <a:buNone/>
              <a:tabLst>
                <a:tab pos="4023260" algn="r"/>
              </a:tabLst>
              <a:defRPr/>
            </a:pPr>
            <a:r>
              <a:rPr lang="en-US"/>
              <a:t>Third level</a:t>
            </a:r>
          </a:p>
          <a:p>
            <a:pPr marL="0" marR="0" lvl="3" indent="0" algn="l" defTabSz="457189" rtl="0" eaLnBrk="1" fontAlgn="auto" latinLnBrk="0" hangingPunct="1">
              <a:lnSpc>
                <a:spcPct val="100000"/>
              </a:lnSpc>
              <a:spcBef>
                <a:spcPts val="1100"/>
              </a:spcBef>
              <a:spcAft>
                <a:spcPts val="0"/>
              </a:spcAft>
              <a:buClrTx/>
              <a:buSzTx/>
              <a:buFont typeface="Arial"/>
              <a:buNone/>
              <a:tabLst>
                <a:tab pos="4023260" algn="r"/>
              </a:tabLst>
              <a:defRPr/>
            </a:pPr>
            <a:r>
              <a:rPr lang="en-US"/>
              <a:t>Fourth level</a:t>
            </a:r>
          </a:p>
          <a:p>
            <a:pPr marL="0" marR="0" lvl="4" indent="0" algn="l" defTabSz="457189" rtl="0" eaLnBrk="1" fontAlgn="auto" latinLnBrk="0" hangingPunct="1">
              <a:lnSpc>
                <a:spcPct val="100000"/>
              </a:lnSpc>
              <a:spcBef>
                <a:spcPts val="1100"/>
              </a:spcBef>
              <a:spcAft>
                <a:spcPts val="0"/>
              </a:spcAft>
              <a:buClrTx/>
              <a:buSzTx/>
              <a:buFont typeface="Arial"/>
              <a:buNone/>
              <a:tabLst>
                <a:tab pos="4023260" algn="r"/>
              </a:tabLst>
              <a:defRPr/>
            </a:pPr>
            <a:r>
              <a:rPr lang="en-US"/>
              <a:t>Fifth level</a:t>
            </a:r>
            <a:endParaRPr lang="en-US" dirty="0"/>
          </a:p>
        </p:txBody>
      </p:sp>
      <p:sp>
        <p:nvSpPr>
          <p:cNvPr id="4" name="Footer Placeholder 3"/>
          <p:cNvSpPr>
            <a:spLocks noGrp="1"/>
          </p:cNvSpPr>
          <p:nvPr>
            <p:ph type="ftr" sz="quarter" idx="14"/>
          </p:nvPr>
        </p:nvSpPr>
        <p:spPr/>
        <p:txBody>
          <a:bodyPr/>
          <a:lstStyle/>
          <a:p>
            <a:r>
              <a:rPr lang="en-US"/>
              <a:t>DOC ID / Month XX, 2018 / © 2018 IBM Corporation</a:t>
            </a:r>
            <a:endParaRPr lang="en-US" dirty="0"/>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42525" y="4690872"/>
            <a:ext cx="694527" cy="338328"/>
          </a:xfrm>
          <a:prstGeom prst="rect">
            <a:avLst/>
          </a:prstGeom>
        </p:spPr>
      </p:pic>
    </p:spTree>
    <p:extLst>
      <p:ext uri="{BB962C8B-B14F-4D97-AF65-F5344CB8AC3E}">
        <p14:creationId xmlns:p14="http://schemas.microsoft.com/office/powerpoint/2010/main" val="4029092468"/>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p:cSld name="quot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9"/>
            <a:ext cx="5187462" cy="4520805"/>
          </a:xfrm>
        </p:spPr>
        <p:txBody>
          <a:bodyPr/>
          <a:lstStyle>
            <a:lvl1pPr marL="117472" indent="-117472">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DOC ID / Month XX, 2018 / © 2018 IBM Corporation</a:t>
            </a:r>
            <a:endParaRPr lang="en-US" dirty="0"/>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42525" y="4690872"/>
            <a:ext cx="694527" cy="338328"/>
          </a:xfrm>
          <a:prstGeom prst="rect">
            <a:avLst/>
          </a:prstGeom>
        </p:spPr>
      </p:pic>
    </p:spTree>
    <p:extLst>
      <p:ext uri="{BB962C8B-B14F-4D97-AF65-F5344CB8AC3E}">
        <p14:creationId xmlns:p14="http://schemas.microsoft.com/office/powerpoint/2010/main" val="3806076347"/>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p:cSld name="title, text (two columns)">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8" name="Text Placeholder 7"/>
          <p:cNvSpPr>
            <a:spLocks noGrp="1"/>
          </p:cNvSpPr>
          <p:nvPr>
            <p:ph type="body" sz="quarter" idx="12"/>
          </p:nvPr>
        </p:nvSpPr>
        <p:spPr>
          <a:xfrm>
            <a:off x="228600" y="1124713"/>
            <a:ext cx="4114800" cy="3585845"/>
          </a:xfrm>
        </p:spPr>
        <p:txBody>
          <a:bodyPr/>
          <a:lstStyle>
            <a:lvl1pPr>
              <a:spcBef>
                <a:spcPts val="0"/>
              </a:spcBef>
              <a:defRPr sz="1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4800600" y="1124713"/>
            <a:ext cx="4114800" cy="3585845"/>
          </a:xfrm>
        </p:spPr>
        <p:txBody>
          <a:bodyPr/>
          <a:lstStyle>
            <a:lvl1pPr>
              <a:spcBef>
                <a:spcPts val="0"/>
              </a:spcBef>
              <a:defRPr sz="1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4"/>
          </p:nvPr>
        </p:nvSpPr>
        <p:spPr/>
        <p:txBody>
          <a:bodyPr/>
          <a:lstStyle/>
          <a:p>
            <a:r>
              <a:rPr lang="en-US"/>
              <a:t>DOC ID / Month XX, 2018 / © 2018 IBM Corporation</a:t>
            </a:r>
            <a:endParaRPr lang="en-US" dirty="0"/>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42525" y="4690872"/>
            <a:ext cx="694527" cy="338328"/>
          </a:xfrm>
          <a:prstGeom prst="rect">
            <a:avLst/>
          </a:prstGeom>
        </p:spPr>
      </p:pic>
    </p:spTree>
    <p:extLst>
      <p:ext uri="{BB962C8B-B14F-4D97-AF65-F5344CB8AC3E}">
        <p14:creationId xmlns:p14="http://schemas.microsoft.com/office/powerpoint/2010/main" val="1709224001"/>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latin typeface="+mn-lt"/>
              </a:defRPr>
            </a:lvl1pPr>
          </a:lstStyle>
          <a:p>
            <a:fld id="{3FD999D4-B456-9943-89B7-30D56181CE18}" type="slidenum">
              <a:rPr lang="en-US" smtClean="0"/>
              <a:pPr/>
              <a:t>‹#›</a:t>
            </a:fld>
            <a:endParaRPr lang="en-US"/>
          </a:p>
        </p:txBody>
      </p:sp>
      <p:sp>
        <p:nvSpPr>
          <p:cNvPr id="6" name="Content Placeholder 5"/>
          <p:cNvSpPr>
            <a:spLocks noGrp="1"/>
          </p:cNvSpPr>
          <p:nvPr>
            <p:ph sz="quarter" idx="12"/>
          </p:nvPr>
        </p:nvSpPr>
        <p:spPr>
          <a:xfrm>
            <a:off x="228600" y="995519"/>
            <a:ext cx="4114800" cy="3687607"/>
          </a:xfrm>
        </p:spPr>
        <p:txBody>
          <a:bodyPr/>
          <a:lstStyle>
            <a:lvl1pPr>
              <a:defRPr sz="2400"/>
            </a:lvl1pPr>
          </a:lstStyle>
          <a:p>
            <a:pPr lvl="0"/>
            <a:r>
              <a:rPr lang="en-US"/>
              <a:t>Click to edit Master text styles</a:t>
            </a:r>
          </a:p>
        </p:txBody>
      </p:sp>
      <p:sp>
        <p:nvSpPr>
          <p:cNvPr id="8" name="Content Placeholder 7"/>
          <p:cNvSpPr>
            <a:spLocks noGrp="1"/>
          </p:cNvSpPr>
          <p:nvPr>
            <p:ph sz="quarter" idx="13"/>
          </p:nvPr>
        </p:nvSpPr>
        <p:spPr>
          <a:xfrm>
            <a:off x="4800600" y="1116649"/>
            <a:ext cx="4114800" cy="3566477"/>
          </a:xfrm>
        </p:spPr>
        <p:txBody>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Footer Placeholder 8"/>
          <p:cNvSpPr>
            <a:spLocks noGrp="1"/>
          </p:cNvSpPr>
          <p:nvPr>
            <p:ph type="ftr" sz="quarter" idx="14"/>
          </p:nvPr>
        </p:nvSpPr>
        <p:spPr/>
        <p:txBody>
          <a:bodyPr/>
          <a:lstStyle/>
          <a:p>
            <a:r>
              <a:rPr lang="en-US"/>
              <a:t>DOC ID / Month XX, 2018 / © 2018 IBM Corporation</a:t>
            </a:r>
            <a:endParaRPr lang="en-US" dirty="0"/>
          </a:p>
        </p:txBody>
      </p:sp>
      <p:pic>
        <p:nvPicPr>
          <p:cNvPr id="10" name="Picture 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42525" y="4690872"/>
            <a:ext cx="694527" cy="338328"/>
          </a:xfrm>
          <a:prstGeom prst="rect">
            <a:avLst/>
          </a:prstGeom>
        </p:spPr>
      </p:pic>
    </p:spTree>
    <p:extLst>
      <p:ext uri="{BB962C8B-B14F-4D97-AF65-F5344CB8AC3E}">
        <p14:creationId xmlns:p14="http://schemas.microsoft.com/office/powerpoint/2010/main" val="848597581"/>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p:cSld name="section, title, text (four columns)">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4800600" y="1093470"/>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0"/>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70"/>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70"/>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7"/>
          </p:nvPr>
        </p:nvSpPr>
        <p:spPr/>
        <p:txBody>
          <a:bodyPr/>
          <a:lstStyle/>
          <a:p>
            <a:r>
              <a:rPr lang="en-US"/>
              <a:t>DOC ID / Month XX, 2018 / © 2018 IBM Corporation</a:t>
            </a:r>
            <a:endParaRPr lang="en-US" dirty="0"/>
          </a:p>
        </p:txBody>
      </p:sp>
      <p:pic>
        <p:nvPicPr>
          <p:cNvPr id="13" name="Picture 1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42525" y="4690872"/>
            <a:ext cx="694527" cy="338328"/>
          </a:xfrm>
          <a:prstGeom prst="rect">
            <a:avLst/>
          </a:prstGeom>
        </p:spPr>
      </p:pic>
    </p:spTree>
    <p:extLst>
      <p:ext uri="{BB962C8B-B14F-4D97-AF65-F5344CB8AC3E}">
        <p14:creationId xmlns:p14="http://schemas.microsoft.com/office/powerpoint/2010/main" val="895183531"/>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section, title, text, half-image">
    <p:bg>
      <p:bgPr>
        <a:solidFill>
          <a:schemeClr val="bg2"/>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411480"/>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7" name="Text Placeholder 6"/>
          <p:cNvSpPr>
            <a:spLocks noGrp="1"/>
          </p:cNvSpPr>
          <p:nvPr>
            <p:ph type="body" sz="quarter" idx="14"/>
          </p:nvPr>
        </p:nvSpPr>
        <p:spPr>
          <a:xfrm>
            <a:off x="228600" y="1097281"/>
            <a:ext cx="4114800" cy="358584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6"/>
          </p:nvPr>
        </p:nvSpPr>
        <p:spPr/>
        <p:txBody>
          <a:bodyPr/>
          <a:lstStyle/>
          <a:p>
            <a:r>
              <a:rPr lang="en-US"/>
              <a:t>DOC ID / Month XX, 2018 / © 2018 IBM Corporation</a:t>
            </a:r>
            <a:endParaRPr lang="en-US" dirty="0"/>
          </a:p>
        </p:txBody>
      </p:sp>
      <p:pic>
        <p:nvPicPr>
          <p:cNvPr id="10" name="Picture 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42525" y="4690872"/>
            <a:ext cx="694527" cy="338328"/>
          </a:xfrm>
          <a:prstGeom prst="rect">
            <a:avLst/>
          </a:prstGeom>
        </p:spPr>
      </p:pic>
    </p:spTree>
    <p:extLst>
      <p:ext uri="{BB962C8B-B14F-4D97-AF65-F5344CB8AC3E}">
        <p14:creationId xmlns:p14="http://schemas.microsoft.com/office/powerpoint/2010/main" val="1047351641"/>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p:cSld name="title, image">
    <p:bg>
      <p:bgPr>
        <a:solidFill>
          <a:schemeClr val="bg2"/>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9"/>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6"/>
          </p:nvPr>
        </p:nvSpPr>
        <p:spPr/>
        <p:txBody>
          <a:bodyPr/>
          <a:lstStyle/>
          <a:p>
            <a:r>
              <a:rPr lang="en-US"/>
              <a:t>DOC ID / Month XX, 2018 / © 2018 IBM Corporation</a:t>
            </a:r>
            <a:endParaRPr lang="en-US" dirty="0"/>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42525" y="4690872"/>
            <a:ext cx="694527" cy="338328"/>
          </a:xfrm>
          <a:prstGeom prst="rect">
            <a:avLst/>
          </a:prstGeom>
        </p:spPr>
      </p:pic>
    </p:spTree>
    <p:extLst>
      <p:ext uri="{BB962C8B-B14F-4D97-AF65-F5344CB8AC3E}">
        <p14:creationId xmlns:p14="http://schemas.microsoft.com/office/powerpoint/2010/main" val="968204414"/>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p:cSld name="title, half-blank area">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9"/>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DOC ID / Month XX, 2018 / © 2018 IBM Corporation</a:t>
            </a:r>
            <a:endParaRPr lang="en-US" dirty="0"/>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42525" y="4690872"/>
            <a:ext cx="694527" cy="338328"/>
          </a:xfrm>
          <a:prstGeom prst="rect">
            <a:avLst/>
          </a:prstGeom>
        </p:spPr>
      </p:pic>
    </p:spTree>
    <p:extLst>
      <p:ext uri="{BB962C8B-B14F-4D97-AF65-F5344CB8AC3E}">
        <p14:creationId xmlns:p14="http://schemas.microsoft.com/office/powerpoint/2010/main" val="3978670790"/>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p:cSld name="title, blank">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DOC ID / Month XX, 2018 / © 2018 IBM Corporation</a:t>
            </a:r>
            <a:endParaRPr lang="en-US" dirty="0"/>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42525" y="4690872"/>
            <a:ext cx="694527" cy="338328"/>
          </a:xfrm>
          <a:prstGeom prst="rect">
            <a:avLst/>
          </a:prstGeom>
        </p:spPr>
      </p:pic>
    </p:spTree>
    <p:extLst>
      <p:ext uri="{BB962C8B-B14F-4D97-AF65-F5344CB8AC3E}">
        <p14:creationId xmlns:p14="http://schemas.microsoft.com/office/powerpoint/2010/main" val="169107051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bm sign-off">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pic>
        <p:nvPicPr>
          <p:cNvPr id="5" name="Picture 4"/>
          <p:cNvPicPr>
            <a:picLocks noChangeAspect="1"/>
          </p:cNvPicPr>
          <p:nvPr userDrawn="1"/>
        </p:nvPicPr>
        <p:blipFill>
          <a:blip r:embed="rId2"/>
          <a:stretch>
            <a:fillRect/>
          </a:stretch>
        </p:blipFill>
        <p:spPr>
          <a:xfrm>
            <a:off x="3932890" y="2316752"/>
            <a:ext cx="1278220" cy="509996"/>
          </a:xfrm>
          <a:prstGeom prst="rect">
            <a:avLst/>
          </a:prstGeom>
        </p:spPr>
      </p:pic>
    </p:spTree>
    <p:extLst>
      <p:ext uri="{BB962C8B-B14F-4D97-AF65-F5344CB8AC3E}">
        <p14:creationId xmlns:p14="http://schemas.microsoft.com/office/powerpoint/2010/main" val="863216214"/>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p:cSld name="insight, text, boxes">
    <p:bg>
      <p:bgPr>
        <a:solidFill>
          <a:schemeClr val="bg2"/>
        </a:solidFill>
        <a:effectLst/>
      </p:bgPr>
    </p:bg>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pPr/>
              <a:t>‹#›</a:t>
            </a:fld>
            <a:endParaRPr lang="en-US"/>
          </a:p>
        </p:txBody>
      </p:sp>
      <p:sp>
        <p:nvSpPr>
          <p:cNvPr id="12" name="Text Placeholder 11"/>
          <p:cNvSpPr>
            <a:spLocks noGrp="1"/>
          </p:cNvSpPr>
          <p:nvPr>
            <p:ph type="body" sz="quarter" idx="13"/>
          </p:nvPr>
        </p:nvSpPr>
        <p:spPr>
          <a:xfrm>
            <a:off x="228600" y="182881"/>
            <a:ext cx="4114800" cy="300037"/>
          </a:xfrm>
        </p:spPr>
        <p:txBody>
          <a:bodyPr/>
          <a:lstStyle>
            <a:lvl1pPr>
              <a:defRPr sz="1600"/>
            </a:lvl1pPr>
          </a:lstStyle>
          <a:p>
            <a:pPr lvl="0"/>
            <a:r>
              <a:rPr lang="en-US"/>
              <a:t>Click to edit Master text styles</a:t>
            </a:r>
          </a:p>
        </p:txBody>
      </p:sp>
      <p:sp>
        <p:nvSpPr>
          <p:cNvPr id="7" name="Text Placeholder 6"/>
          <p:cNvSpPr>
            <a:spLocks noGrp="1"/>
          </p:cNvSpPr>
          <p:nvPr>
            <p:ph type="body" sz="quarter" idx="14"/>
          </p:nvPr>
        </p:nvSpPr>
        <p:spPr>
          <a:xfrm>
            <a:off x="228600" y="1097281"/>
            <a:ext cx="4114800" cy="3488731"/>
          </a:xfrm>
        </p:spPr>
        <p:txBody>
          <a:bodyPr/>
          <a:lstStyle>
            <a:lvl1pPr>
              <a:defRPr sz="16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3">
              <a:lumMod val="75000"/>
            </a:schemeClr>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2" name="Footer Placeholder 1"/>
          <p:cNvSpPr>
            <a:spLocks noGrp="1"/>
          </p:cNvSpPr>
          <p:nvPr>
            <p:ph type="ftr" sz="quarter" idx="18"/>
          </p:nvPr>
        </p:nvSpPr>
        <p:spPr/>
        <p:txBody>
          <a:bodyPr/>
          <a:lstStyle/>
          <a:p>
            <a:r>
              <a:rPr lang="en-US"/>
              <a:t>DOC ID / Month XX, 2018 / © 2018 IBM Corporation</a:t>
            </a:r>
            <a:endParaRPr lang="en-US" dirty="0"/>
          </a:p>
        </p:txBody>
      </p:sp>
      <p:pic>
        <p:nvPicPr>
          <p:cNvPr id="11" name="Picture 1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42525" y="4690872"/>
            <a:ext cx="694527" cy="338328"/>
          </a:xfrm>
          <a:prstGeom prst="rect">
            <a:avLst/>
          </a:prstGeom>
        </p:spPr>
      </p:pic>
    </p:spTree>
    <p:extLst>
      <p:ext uri="{BB962C8B-B14F-4D97-AF65-F5344CB8AC3E}">
        <p14:creationId xmlns:p14="http://schemas.microsoft.com/office/powerpoint/2010/main" val="306542186"/>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title (black box) over image(s)">
    <p:bg>
      <p:bgPr>
        <a:solidFill>
          <a:schemeClr val="bg2"/>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itle 5"/>
          <p:cNvSpPr>
            <a:spLocks noGrp="1"/>
          </p:cNvSpPr>
          <p:nvPr>
            <p:ph type="title"/>
          </p:nvPr>
        </p:nvSpPr>
        <p:spPr>
          <a:xfrm>
            <a:off x="0" y="-1"/>
            <a:ext cx="9143999" cy="763930"/>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
        <p:nvSpPr>
          <p:cNvPr id="2" name="Footer Placeholder 1"/>
          <p:cNvSpPr>
            <a:spLocks noGrp="1"/>
          </p:cNvSpPr>
          <p:nvPr>
            <p:ph type="ftr" sz="quarter" idx="11"/>
          </p:nvPr>
        </p:nvSpPr>
        <p:spPr/>
        <p:txBody>
          <a:bodyPr/>
          <a:lstStyle/>
          <a:p>
            <a:r>
              <a:rPr lang="en-US"/>
              <a:t>DOC ID / Month XX, 2018 / © 2018 IBM Corporation</a:t>
            </a:r>
            <a:endParaRPr lang="en-US" dirty="0"/>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42525" y="4690872"/>
            <a:ext cx="694527" cy="338328"/>
          </a:xfrm>
          <a:prstGeom prst="rect">
            <a:avLst/>
          </a:prstGeom>
        </p:spPr>
      </p:pic>
      <p:sp>
        <p:nvSpPr>
          <p:cNvPr id="8" name="Content Placeholder 7"/>
          <p:cNvSpPr>
            <a:spLocks noGrp="1"/>
          </p:cNvSpPr>
          <p:nvPr>
            <p:ph sz="quarter" idx="12"/>
          </p:nvPr>
        </p:nvSpPr>
        <p:spPr>
          <a:xfrm>
            <a:off x="512180" y="1041722"/>
            <a:ext cx="7857317" cy="33602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00277932"/>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text (black box) over image(s)">
    <p:bg>
      <p:bgPr>
        <a:solidFill>
          <a:schemeClr val="bg2"/>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21"/>
          </p:nvPr>
        </p:nvSpPr>
        <p:spPr>
          <a:xfrm>
            <a:off x="0" y="0"/>
            <a:ext cx="9144000" cy="5143500"/>
          </a:xfrm>
        </p:spPr>
        <p:txBody>
          <a:bodyPr/>
          <a:lstStyle/>
          <a:p>
            <a:endParaRPr lang="en-US"/>
          </a:p>
        </p:txBody>
      </p:sp>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2" name="Footer Placeholder 1"/>
          <p:cNvSpPr>
            <a:spLocks noGrp="1"/>
          </p:cNvSpPr>
          <p:nvPr>
            <p:ph type="ftr" sz="quarter" idx="20"/>
          </p:nvPr>
        </p:nvSpPr>
        <p:spPr>
          <a:xfrm>
            <a:off x="2514600" y="4826480"/>
            <a:ext cx="4178453" cy="137160"/>
          </a:xfrm>
        </p:spPr>
        <p:txBody>
          <a:bodyPr/>
          <a:lstStyle/>
          <a:p>
            <a:r>
              <a:rPr lang="en-US"/>
              <a:t>DOC ID / Month XX, 2018 / © 2018 IBM Corporation</a:t>
            </a:r>
            <a:endParaRPr lang="en-US" dirty="0"/>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38251" y="4692270"/>
            <a:ext cx="700669" cy="341320"/>
          </a:xfrm>
          <a:prstGeom prst="rect">
            <a:avLst/>
          </a:prstGeom>
        </p:spPr>
      </p:pic>
    </p:spTree>
    <p:extLst>
      <p:ext uri="{BB962C8B-B14F-4D97-AF65-F5344CB8AC3E}">
        <p14:creationId xmlns:p14="http://schemas.microsoft.com/office/powerpoint/2010/main" val="3763752336"/>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1_text (black box) over image(s)">
    <p:bg>
      <p:bgPr>
        <a:solidFill>
          <a:schemeClr val="bg2"/>
        </a:solidFill>
        <a:effectLst/>
      </p:bgPr>
    </p:bg>
    <p:spTree>
      <p:nvGrpSpPr>
        <p:cNvPr id="1" name=""/>
        <p:cNvGrpSpPr/>
        <p:nvPr/>
      </p:nvGrpSpPr>
      <p:grpSpPr>
        <a:xfrm>
          <a:off x="0" y="0"/>
          <a:ext cx="0" cy="0"/>
          <a:chOff x="0" y="0"/>
          <a:chExt cx="0" cy="0"/>
        </a:xfrm>
      </p:grpSpPr>
      <p:sp>
        <p:nvSpPr>
          <p:cNvPr id="8" name="Picture Placeholder 8"/>
          <p:cNvSpPr>
            <a:spLocks noGrp="1"/>
          </p:cNvSpPr>
          <p:nvPr>
            <p:ph type="pic" sz="quarter" idx="21"/>
          </p:nvPr>
        </p:nvSpPr>
        <p:spPr>
          <a:xfrm>
            <a:off x="0" y="0"/>
            <a:ext cx="9144000" cy="5143500"/>
          </a:xfrm>
        </p:spPr>
        <p:txBody>
          <a:bodyPr/>
          <a:lstStyle/>
          <a:p>
            <a:endParaRPr lang="en-US"/>
          </a:p>
        </p:txBody>
      </p:sp>
      <p:sp>
        <p:nvSpPr>
          <p:cNvPr id="7" name="Content Placeholder 6"/>
          <p:cNvSpPr>
            <a:spLocks noGrp="1"/>
          </p:cNvSpPr>
          <p:nvPr>
            <p:ph sz="quarter" idx="19"/>
          </p:nvPr>
        </p:nvSpPr>
        <p:spPr>
          <a:xfrm>
            <a:off x="685800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pPr/>
              <a:t>‹#›</a:t>
            </a:fld>
            <a:endParaRPr lang="en-US"/>
          </a:p>
        </p:txBody>
      </p:sp>
      <p:sp>
        <p:nvSpPr>
          <p:cNvPr id="2" name="Footer Placeholder 1"/>
          <p:cNvSpPr>
            <a:spLocks noGrp="1"/>
          </p:cNvSpPr>
          <p:nvPr>
            <p:ph type="ftr" sz="quarter" idx="20"/>
          </p:nvPr>
        </p:nvSpPr>
        <p:spPr/>
        <p:txBody>
          <a:bodyPr/>
          <a:lstStyle/>
          <a:p>
            <a:r>
              <a:rPr lang="en-US"/>
              <a:t>DOC ID / Month XX, 2018 / © 2018 IBM Corporation</a:t>
            </a:r>
            <a:endParaRPr lang="en-US" dirty="0"/>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42525" y="4690872"/>
            <a:ext cx="694527" cy="338328"/>
          </a:xfrm>
          <a:prstGeom prst="rect">
            <a:avLst/>
          </a:prstGeom>
        </p:spPr>
      </p:pic>
    </p:spTree>
    <p:extLst>
      <p:ext uri="{BB962C8B-B14F-4D97-AF65-F5344CB8AC3E}">
        <p14:creationId xmlns:p14="http://schemas.microsoft.com/office/powerpoint/2010/main" val="2064951955"/>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p:cSld name="graph">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228600" y="1097281"/>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3"/>
          </p:nvPr>
        </p:nvSpPr>
        <p:spPr/>
        <p:txBody>
          <a:bodyPr/>
          <a:lstStyle/>
          <a:p>
            <a:r>
              <a:rPr lang="en-US"/>
              <a:t>DOC ID / Month XX, 2018 / © 2018 IBM Corporation</a:t>
            </a:r>
            <a:endParaRPr lang="en-US" dirty="0"/>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42525" y="4690872"/>
            <a:ext cx="694527" cy="338328"/>
          </a:xfrm>
          <a:prstGeom prst="rect">
            <a:avLst/>
          </a:prstGeom>
        </p:spPr>
      </p:pic>
    </p:spTree>
    <p:extLst>
      <p:ext uri="{BB962C8B-B14F-4D97-AF65-F5344CB8AC3E}">
        <p14:creationId xmlns:p14="http://schemas.microsoft.com/office/powerpoint/2010/main" val="2503768793"/>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p:cSld name="table">
    <p:bg>
      <p:bgPr>
        <a:solidFill>
          <a:schemeClr val="bg2"/>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228600" y="192025"/>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6"/>
            <a:ext cx="6400800" cy="4597400"/>
          </a:xfrm>
        </p:spPr>
        <p:txBody>
          <a:bodyPr/>
          <a:lstStyle/>
          <a:p>
            <a:r>
              <a:rPr lang="en-US"/>
              <a:t>Click icon to add table</a:t>
            </a:r>
          </a:p>
        </p:txBody>
      </p:sp>
      <p:sp>
        <p:nvSpPr>
          <p:cNvPr id="2" name="Footer Placeholder 1"/>
          <p:cNvSpPr>
            <a:spLocks noGrp="1"/>
          </p:cNvSpPr>
          <p:nvPr>
            <p:ph type="ftr" sz="quarter" idx="14"/>
          </p:nvPr>
        </p:nvSpPr>
        <p:spPr/>
        <p:txBody>
          <a:bodyPr/>
          <a:lstStyle/>
          <a:p>
            <a:r>
              <a:rPr lang="en-US"/>
              <a:t>DOC ID / Month XX, 2018 / © 2018 IBM Corporation</a:t>
            </a:r>
            <a:endParaRPr lang="en-US" dirty="0"/>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42525" y="4690872"/>
            <a:ext cx="694527" cy="338328"/>
          </a:xfrm>
          <a:prstGeom prst="rect">
            <a:avLst/>
          </a:prstGeom>
        </p:spPr>
      </p:pic>
    </p:spTree>
    <p:extLst>
      <p:ext uri="{BB962C8B-B14F-4D97-AF65-F5344CB8AC3E}">
        <p14:creationId xmlns:p14="http://schemas.microsoft.com/office/powerpoint/2010/main" val="660360103"/>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userDrawn="1">
  <p:cSld name="blank (with footer)">
    <p:bg>
      <p:bgPr>
        <a:solidFill>
          <a:schemeClr val="bg2"/>
        </a:solidFill>
        <a:effectLst/>
      </p:bgPr>
    </p:bg>
    <p:spTree>
      <p:nvGrpSpPr>
        <p:cNvPr id="1" name=""/>
        <p:cNvGrpSpPr/>
        <p:nvPr/>
      </p:nvGrpSpPr>
      <p:grpSpPr>
        <a:xfrm>
          <a:off x="0" y="0"/>
          <a:ext cx="0" cy="0"/>
          <a:chOff x="0" y="0"/>
          <a:chExt cx="0" cy="0"/>
        </a:xfrm>
      </p:grpSpPr>
      <p:sp>
        <p:nvSpPr>
          <p:cNvPr id="6" name="Picture Placeholder 5"/>
          <p:cNvSpPr>
            <a:spLocks noGrp="1"/>
          </p:cNvSpPr>
          <p:nvPr>
            <p:ph type="pic" sz="quarter" idx="12"/>
          </p:nvPr>
        </p:nvSpPr>
        <p:spPr>
          <a:xfrm>
            <a:off x="950976" y="337931"/>
            <a:ext cx="7297530" cy="4104861"/>
          </a:xfrm>
        </p:spPr>
        <p:txBody>
          <a:bodyPr/>
          <a:lstStyle/>
          <a:p>
            <a:endParaRPr lang="en-US"/>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2" name="Footer Placeholder 1"/>
          <p:cNvSpPr>
            <a:spLocks noGrp="1"/>
          </p:cNvSpPr>
          <p:nvPr>
            <p:ph type="ftr" sz="quarter" idx="11"/>
          </p:nvPr>
        </p:nvSpPr>
        <p:spPr/>
        <p:txBody>
          <a:bodyPr/>
          <a:lstStyle/>
          <a:p>
            <a:r>
              <a:rPr lang="en-US"/>
              <a:t>DOC ID / Month XX, 2018 / © 2018 IBM Corporation</a:t>
            </a:r>
            <a:endParaRPr lang="en-US" dirty="0"/>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42525" y="4690872"/>
            <a:ext cx="694527" cy="338328"/>
          </a:xfrm>
          <a:prstGeom prst="rect">
            <a:avLst/>
          </a:prstGeom>
        </p:spPr>
      </p:pic>
    </p:spTree>
    <p:extLst>
      <p:ext uri="{BB962C8B-B14F-4D97-AF65-F5344CB8AC3E}">
        <p14:creationId xmlns:p14="http://schemas.microsoft.com/office/powerpoint/2010/main" val="3062635211"/>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076" algn="dec"/>
              </a:tabLst>
              <a:defRPr sz="1100"/>
            </a:lvl1pPr>
            <a:lvl2pPr marL="173034" indent="-173034">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a:t>Click to edit Master text styles</a:t>
            </a:r>
          </a:p>
        </p:txBody>
      </p:sp>
      <p:sp>
        <p:nvSpPr>
          <p:cNvPr id="4" name="Footer Placeholder 3"/>
          <p:cNvSpPr>
            <a:spLocks noGrp="1"/>
          </p:cNvSpPr>
          <p:nvPr>
            <p:ph type="ftr" sz="quarter" idx="13"/>
          </p:nvPr>
        </p:nvSpPr>
        <p:spPr/>
        <p:txBody>
          <a:bodyPr/>
          <a:lstStyle/>
          <a:p>
            <a:r>
              <a:rPr lang="en-US"/>
              <a:t>DOC ID / Month XX, 2018 / © 2018 IBM Corporation</a:t>
            </a:r>
            <a:endParaRPr lang="en-US" dirty="0"/>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42525" y="4690872"/>
            <a:ext cx="694527" cy="338328"/>
          </a:xfrm>
          <a:prstGeom prst="rect">
            <a:avLst/>
          </a:prstGeom>
        </p:spPr>
      </p:pic>
    </p:spTree>
    <p:extLst>
      <p:ext uri="{BB962C8B-B14F-4D97-AF65-F5344CB8AC3E}">
        <p14:creationId xmlns:p14="http://schemas.microsoft.com/office/powerpoint/2010/main" val="708720519"/>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p:cSld name="ibm sign-off">
    <p:bg>
      <p:bgPr>
        <a:solidFill>
          <a:schemeClr val="bg2"/>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2" name="Footer Placeholder 1"/>
          <p:cNvSpPr>
            <a:spLocks noGrp="1"/>
          </p:cNvSpPr>
          <p:nvPr>
            <p:ph type="ftr" sz="quarter" idx="11"/>
          </p:nvPr>
        </p:nvSpPr>
        <p:spPr/>
        <p:txBody>
          <a:bodyPr/>
          <a:lstStyle/>
          <a:p>
            <a:r>
              <a:rPr lang="en-US"/>
              <a:t>DOC ID / Month XX, 2018 / © 2018 IBM Corporation</a:t>
            </a:r>
            <a:endParaRPr lang="en-US" dirty="0"/>
          </a:p>
        </p:txBody>
      </p:sp>
      <p:pic>
        <p:nvPicPr>
          <p:cNvPr id="5" name="Picture 4" descr="ibm_gry.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922775" y="2187701"/>
            <a:ext cx="1303020" cy="528291"/>
          </a:xfrm>
          <a:prstGeom prst="rect">
            <a:avLst/>
          </a:prstGeom>
        </p:spPr>
      </p:pic>
      <p:pic>
        <p:nvPicPr>
          <p:cNvPr id="7" name="Picture 6"/>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42525" y="4690872"/>
            <a:ext cx="694527" cy="338328"/>
          </a:xfrm>
          <a:prstGeom prst="rect">
            <a:avLst/>
          </a:prstGeom>
        </p:spPr>
      </p:pic>
    </p:spTree>
    <p:extLst>
      <p:ext uri="{BB962C8B-B14F-4D97-AF65-F5344CB8AC3E}">
        <p14:creationId xmlns:p14="http://schemas.microsoft.com/office/powerpoint/2010/main" val="471349393"/>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title" preserve="1">
  <p:cSld name="Section divider">
    <p:spTree>
      <p:nvGrpSpPr>
        <p:cNvPr id="1" name=""/>
        <p:cNvGrpSpPr/>
        <p:nvPr/>
      </p:nvGrpSpPr>
      <p:grpSpPr>
        <a:xfrm>
          <a:off x="0" y="0"/>
          <a:ext cx="0" cy="0"/>
          <a:chOff x="0" y="0"/>
          <a:chExt cx="0" cy="0"/>
        </a:xfrm>
      </p:grpSpPr>
      <p:sp>
        <p:nvSpPr>
          <p:cNvPr id="2" name="Title 1"/>
          <p:cNvSpPr>
            <a:spLocks noGrp="1"/>
          </p:cNvSpPr>
          <p:nvPr>
            <p:ph type="ctrTitle"/>
          </p:nvPr>
        </p:nvSpPr>
        <p:spPr>
          <a:xfrm>
            <a:off x="1" y="17411"/>
            <a:ext cx="4695713" cy="1773289"/>
          </a:xfrm>
        </p:spPr>
        <p:txBody>
          <a:bodyPr anchor="b"/>
          <a:lstStyle>
            <a:lvl1pPr marL="171450" algn="l">
              <a:defRPr sz="4500"/>
            </a:lvl1pPr>
          </a:lstStyle>
          <a:p>
            <a:r>
              <a:rPr lang="en-US" dirty="0"/>
              <a:t>Click to edit Master title style</a:t>
            </a:r>
          </a:p>
        </p:txBody>
      </p:sp>
      <p:sp>
        <p:nvSpPr>
          <p:cNvPr id="3" name="Subtitle 2"/>
          <p:cNvSpPr>
            <a:spLocks noGrp="1"/>
          </p:cNvSpPr>
          <p:nvPr>
            <p:ph type="subTitle" idx="1"/>
          </p:nvPr>
        </p:nvSpPr>
        <p:spPr>
          <a:xfrm>
            <a:off x="1" y="1871830"/>
            <a:ext cx="4695713" cy="1229747"/>
          </a:xfrm>
        </p:spPr>
        <p:txBody>
          <a:bodyPr/>
          <a:lstStyle>
            <a:lvl1pPr marL="171450" indent="0" algn="l">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Master subtitle style</a:t>
            </a:r>
          </a:p>
        </p:txBody>
      </p:sp>
      <p:sp>
        <p:nvSpPr>
          <p:cNvPr id="6" name="Slide Number Placeholder 5"/>
          <p:cNvSpPr>
            <a:spLocks noGrp="1"/>
          </p:cNvSpPr>
          <p:nvPr>
            <p:ph type="sldNum" sz="quarter" idx="12"/>
          </p:nvPr>
        </p:nvSpPr>
        <p:spPr/>
        <p:txBody>
          <a:bodyPr/>
          <a:lstStyle/>
          <a:p>
            <a:fld id="{F53CFF89-25B9-F548-8F7C-CBACCD28F3CA}" type="slidenum">
              <a:rPr lang="en-US" smtClean="0"/>
              <a:t>‹#›</a:t>
            </a:fld>
            <a:endParaRPr lang="en-US"/>
          </a:p>
        </p:txBody>
      </p:sp>
      <p:sp>
        <p:nvSpPr>
          <p:cNvPr id="7" name="Footer Placeholder 1"/>
          <p:cNvSpPr>
            <a:spLocks noGrp="1"/>
          </p:cNvSpPr>
          <p:nvPr>
            <p:ph type="ftr" sz="quarter" idx="11"/>
          </p:nvPr>
        </p:nvSpPr>
        <p:spPr>
          <a:xfrm>
            <a:off x="1113520" y="4826480"/>
            <a:ext cx="5579533" cy="137160"/>
          </a:xfrm>
        </p:spPr>
        <p:txBody>
          <a:bodyPr/>
          <a:lstStyle/>
          <a:p>
            <a:r>
              <a:rPr lang="en-US"/>
              <a:t>DOC ID / Month XX, 2018 / © 2018 IBM Corporation</a:t>
            </a:r>
            <a:endParaRPr lang="en-US" dirty="0"/>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025046" y="1531416"/>
            <a:ext cx="3336548" cy="1625346"/>
          </a:xfrm>
          <a:prstGeom prst="rect">
            <a:avLst/>
          </a:prstGeom>
        </p:spPr>
      </p:pic>
    </p:spTree>
    <p:extLst>
      <p:ext uri="{BB962C8B-B14F-4D97-AF65-F5344CB8AC3E}">
        <p14:creationId xmlns:p14="http://schemas.microsoft.com/office/powerpoint/2010/main" val="148336026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title (black box) over image(s)">
    <p:bg>
      <p:bgPr>
        <a:solidFill>
          <a:schemeClr val="bg2"/>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itle 5"/>
          <p:cNvSpPr>
            <a:spLocks noGrp="1"/>
          </p:cNvSpPr>
          <p:nvPr>
            <p:ph type="title"/>
          </p:nvPr>
        </p:nvSpPr>
        <p:spPr>
          <a:xfrm>
            <a:off x="0" y="-1"/>
            <a:ext cx="9143999" cy="763930"/>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
        <p:nvSpPr>
          <p:cNvPr id="2" name="Footer Placeholder 1"/>
          <p:cNvSpPr>
            <a:spLocks noGrp="1"/>
          </p:cNvSpPr>
          <p:nvPr>
            <p:ph type="ftr" sz="quarter" idx="11"/>
          </p:nvPr>
        </p:nvSpPr>
        <p:spPr/>
        <p:txBody>
          <a:bodyPr/>
          <a:lstStyle/>
          <a:p>
            <a:r>
              <a:rPr lang="en-US"/>
              <a:t>DOC ID / Month XX, 2018 / © 2018 IBM Corporation</a:t>
            </a:r>
            <a:endParaRPr lang="en-US" dirty="0"/>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42525" y="4690872"/>
            <a:ext cx="694527" cy="338328"/>
          </a:xfrm>
          <a:prstGeom prst="rect">
            <a:avLst/>
          </a:prstGeom>
        </p:spPr>
      </p:pic>
      <p:sp>
        <p:nvSpPr>
          <p:cNvPr id="8" name="Content Placeholder 7"/>
          <p:cNvSpPr>
            <a:spLocks noGrp="1"/>
          </p:cNvSpPr>
          <p:nvPr>
            <p:ph sz="quarter" idx="12"/>
          </p:nvPr>
        </p:nvSpPr>
        <p:spPr>
          <a:xfrm>
            <a:off x="512180" y="1041722"/>
            <a:ext cx="7857317" cy="33602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03434388"/>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p:cSld name="1_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8"/>
          <p:cNvSpPr>
            <a:spLocks noGrp="1"/>
          </p:cNvSpPr>
          <p:nvPr>
            <p:ph type="ftr" sz="quarter" idx="3"/>
          </p:nvPr>
        </p:nvSpPr>
        <p:spPr>
          <a:xfrm>
            <a:off x="1071154" y="4826480"/>
            <a:ext cx="5558246"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DOC ID / </a:t>
            </a:r>
            <a:r>
              <a:rPr lang="de-DE" dirty="0" err="1"/>
              <a:t>Month</a:t>
            </a:r>
            <a:r>
              <a:rPr lang="de-DE" dirty="0"/>
              <a:t> XX, 2018 / © 2018 IBM Corporation</a:t>
            </a:r>
            <a:endParaRPr lang="en-US" dirty="0"/>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42525" y="4690872"/>
            <a:ext cx="694527" cy="338328"/>
          </a:xfrm>
          <a:prstGeom prst="rect">
            <a:avLst/>
          </a:prstGeom>
        </p:spPr>
      </p:pic>
    </p:spTree>
    <p:extLst>
      <p:ext uri="{BB962C8B-B14F-4D97-AF65-F5344CB8AC3E}">
        <p14:creationId xmlns:p14="http://schemas.microsoft.com/office/powerpoint/2010/main" val="630166329"/>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1619" cy="5142161"/>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9/9/20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857880621"/>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userDrawn="1">
  <p:cSld name="Text_slide_simple_2">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13" name="Title 9"/>
          <p:cNvSpPr>
            <a:spLocks noGrp="1"/>
          </p:cNvSpPr>
          <p:nvPr>
            <p:ph type="title"/>
          </p:nvPr>
        </p:nvSpPr>
        <p:spPr>
          <a:xfrm>
            <a:off x="679087" y="484710"/>
            <a:ext cx="8270327" cy="429843"/>
          </a:xfrm>
          <a:prstGeom prst="rect">
            <a:avLst/>
          </a:prstGeom>
        </p:spPr>
        <p:txBody>
          <a:bodyPr/>
          <a:lstStyle>
            <a:lvl1pPr>
              <a:defRPr sz="2400" b="0" i="0">
                <a:solidFill>
                  <a:schemeClr val="bg1"/>
                </a:solidFill>
                <a:latin typeface="IBM Plex Sans Regular" charset="0"/>
                <a:ea typeface="IBM Plex Sans Regular" charset="0"/>
                <a:cs typeface="IBM Plex Sans Regular" charset="0"/>
              </a:defRPr>
            </a:lvl1pPr>
          </a:lstStyle>
          <a:p>
            <a:r>
              <a:rPr lang="en-US"/>
              <a:t>Click to edit Master title style</a:t>
            </a:r>
            <a:endParaRPr lang="en-US" dirty="0"/>
          </a:p>
        </p:txBody>
      </p:sp>
      <p:sp>
        <p:nvSpPr>
          <p:cNvPr id="14" name="Content Placeholder 12"/>
          <p:cNvSpPr>
            <a:spLocks noGrp="1"/>
          </p:cNvSpPr>
          <p:nvPr>
            <p:ph sz="quarter" idx="13"/>
          </p:nvPr>
        </p:nvSpPr>
        <p:spPr>
          <a:xfrm>
            <a:off x="679087" y="1142524"/>
            <a:ext cx="8270327" cy="3640931"/>
          </a:xfrm>
          <a:prstGeom prst="rect">
            <a:avLst/>
          </a:prstGeom>
        </p:spPr>
        <p:txBody>
          <a:bodyPr/>
          <a:lstStyle>
            <a:lvl1pPr>
              <a:defRPr sz="1500" b="0" i="0">
                <a:solidFill>
                  <a:schemeClr val="bg1"/>
                </a:solidFill>
                <a:latin typeface="IBM Plex Sans Regular" charset="0"/>
                <a:ea typeface="IBM Plex Sans Regular" charset="0"/>
                <a:cs typeface="IBM Plex Sans Regular" charset="0"/>
              </a:defRPr>
            </a:lvl1pPr>
            <a:lvl2pPr>
              <a:defRPr sz="1350" b="0" i="0">
                <a:solidFill>
                  <a:schemeClr val="bg1"/>
                </a:solidFill>
                <a:latin typeface="IBM Plex Sans Regular" charset="0"/>
                <a:ea typeface="IBM Plex Sans Regular" charset="0"/>
                <a:cs typeface="IBM Plex Sans Regular" charset="0"/>
              </a:defRPr>
            </a:lvl2pPr>
            <a:lvl3pPr>
              <a:defRPr sz="1200" b="0" i="0">
                <a:solidFill>
                  <a:schemeClr val="bg1"/>
                </a:solidFill>
                <a:latin typeface="IBM Plex Sans Regular" charset="0"/>
                <a:ea typeface="IBM Plex Sans Regular" charset="0"/>
                <a:cs typeface="IBM Plex Sans Regular" charset="0"/>
              </a:defRPr>
            </a:lvl3pPr>
            <a:lvl4pPr>
              <a:defRPr sz="1050" b="0" i="0">
                <a:solidFill>
                  <a:schemeClr val="bg1"/>
                </a:solidFill>
                <a:latin typeface="IBM Plex Sans Regular" charset="0"/>
                <a:ea typeface="IBM Plex Sans Regular" charset="0"/>
                <a:cs typeface="IBM Plex Sans Regular" charset="0"/>
              </a:defRPr>
            </a:lvl4pPr>
            <a:lvl5pPr>
              <a:defRPr sz="1050" b="0" i="0">
                <a:solidFill>
                  <a:schemeClr val="bg1"/>
                </a:solidFill>
                <a:latin typeface="IBM Plex Sans Regular" charset="0"/>
                <a:ea typeface="IBM Plex Sans Regular" charset="0"/>
                <a:cs typeface="IBM Plex Sans Regular"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5"/>
          <p:cNvSpPr>
            <a:spLocks noGrp="1"/>
          </p:cNvSpPr>
          <p:nvPr>
            <p:ph type="sldNum" sz="quarter" idx="12"/>
          </p:nvPr>
        </p:nvSpPr>
        <p:spPr>
          <a:xfrm>
            <a:off x="7006590" y="4937760"/>
            <a:ext cx="2057400" cy="205740"/>
          </a:xfrm>
          <a:prstGeom prst="rect">
            <a:avLst/>
          </a:prstGeom>
        </p:spPr>
        <p:txBody>
          <a:bodyPr/>
          <a:lstStyle>
            <a:lvl1pPr algn="r">
              <a:defRPr sz="900" b="0" i="0">
                <a:solidFill>
                  <a:schemeClr val="bg1"/>
                </a:solidFill>
                <a:latin typeface="IBM Plex Sans Regular" charset="0"/>
                <a:ea typeface="IBM Plex Sans Regular" charset="0"/>
                <a:cs typeface="IBM Plex Sans Regular" charset="0"/>
              </a:defRPr>
            </a:lvl1pPr>
          </a:lstStyle>
          <a:p>
            <a:fld id="{FFF8894C-962F-4043-BDE4-6CA2ABEDD0B4}" type="slidenum">
              <a:rPr lang="en-US" smtClean="0"/>
              <a:pPr/>
              <a:t>‹#›</a:t>
            </a:fld>
            <a:endParaRPr lang="en-US" dirty="0"/>
          </a:p>
        </p:txBody>
      </p:sp>
    </p:spTree>
    <p:extLst>
      <p:ext uri="{BB962C8B-B14F-4D97-AF65-F5344CB8AC3E}">
        <p14:creationId xmlns:p14="http://schemas.microsoft.com/office/powerpoint/2010/main" val="192984902"/>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userDrawn="1">
  <p:cSld name="Text_slide_2">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13" name="Title 9"/>
          <p:cNvSpPr>
            <a:spLocks noGrp="1"/>
          </p:cNvSpPr>
          <p:nvPr>
            <p:ph type="title"/>
          </p:nvPr>
        </p:nvSpPr>
        <p:spPr>
          <a:xfrm>
            <a:off x="679087" y="484710"/>
            <a:ext cx="8270327" cy="429843"/>
          </a:xfrm>
          <a:prstGeom prst="rect">
            <a:avLst/>
          </a:prstGeom>
        </p:spPr>
        <p:txBody>
          <a:bodyPr/>
          <a:lstStyle>
            <a:lvl1pPr>
              <a:defRPr sz="2400" b="0" i="0">
                <a:solidFill>
                  <a:schemeClr val="bg1"/>
                </a:solidFill>
                <a:latin typeface="IBM Plex Sans Regular" charset="0"/>
                <a:ea typeface="IBM Plex Sans Regular" charset="0"/>
                <a:cs typeface="IBM Plex Sans Regular" charset="0"/>
              </a:defRPr>
            </a:lvl1pPr>
          </a:lstStyle>
          <a:p>
            <a:r>
              <a:rPr lang="en-US"/>
              <a:t>Click to edit Master title style</a:t>
            </a:r>
            <a:endParaRPr lang="en-US" dirty="0"/>
          </a:p>
        </p:txBody>
      </p:sp>
      <p:sp>
        <p:nvSpPr>
          <p:cNvPr id="14" name="Content Placeholder 12"/>
          <p:cNvSpPr>
            <a:spLocks noGrp="1"/>
          </p:cNvSpPr>
          <p:nvPr>
            <p:ph sz="quarter" idx="13"/>
          </p:nvPr>
        </p:nvSpPr>
        <p:spPr>
          <a:xfrm>
            <a:off x="679087" y="1502569"/>
            <a:ext cx="8270327" cy="3280886"/>
          </a:xfrm>
          <a:prstGeom prst="rect">
            <a:avLst/>
          </a:prstGeom>
        </p:spPr>
        <p:txBody>
          <a:bodyPr/>
          <a:lstStyle>
            <a:lvl1pPr>
              <a:defRPr sz="1500" b="0" i="0">
                <a:solidFill>
                  <a:schemeClr val="bg1"/>
                </a:solidFill>
                <a:latin typeface="IBM Plex Sans Regular" charset="0"/>
                <a:ea typeface="IBM Plex Sans Regular" charset="0"/>
                <a:cs typeface="IBM Plex Sans Regular" charset="0"/>
              </a:defRPr>
            </a:lvl1pPr>
            <a:lvl2pPr>
              <a:defRPr sz="1350" b="0" i="0">
                <a:solidFill>
                  <a:schemeClr val="bg1"/>
                </a:solidFill>
                <a:latin typeface="IBM Plex Sans Regular" charset="0"/>
                <a:ea typeface="IBM Plex Sans Regular" charset="0"/>
                <a:cs typeface="IBM Plex Sans Regular" charset="0"/>
              </a:defRPr>
            </a:lvl2pPr>
            <a:lvl3pPr>
              <a:defRPr sz="1200" b="0" i="0">
                <a:solidFill>
                  <a:schemeClr val="bg1"/>
                </a:solidFill>
                <a:latin typeface="IBM Plex Sans Regular" charset="0"/>
                <a:ea typeface="IBM Plex Sans Regular" charset="0"/>
                <a:cs typeface="IBM Plex Sans Regular" charset="0"/>
              </a:defRPr>
            </a:lvl3pPr>
            <a:lvl4pPr>
              <a:defRPr sz="1050" b="0" i="0">
                <a:solidFill>
                  <a:schemeClr val="bg1"/>
                </a:solidFill>
                <a:latin typeface="IBM Plex Sans Regular" charset="0"/>
                <a:ea typeface="IBM Plex Sans Regular" charset="0"/>
                <a:cs typeface="IBM Plex Sans Regular" charset="0"/>
              </a:defRPr>
            </a:lvl4pPr>
            <a:lvl5pPr>
              <a:defRPr sz="1050" b="0" i="0">
                <a:solidFill>
                  <a:schemeClr val="bg1"/>
                </a:solidFill>
                <a:latin typeface="IBM Plex Sans Regular" charset="0"/>
                <a:ea typeface="IBM Plex Sans Regular" charset="0"/>
                <a:cs typeface="IBM Plex Sans Regular"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 Placeholder 11"/>
          <p:cNvSpPr>
            <a:spLocks noGrp="1"/>
          </p:cNvSpPr>
          <p:nvPr>
            <p:ph type="body" sz="quarter" idx="14"/>
          </p:nvPr>
        </p:nvSpPr>
        <p:spPr>
          <a:xfrm>
            <a:off x="679088" y="914400"/>
            <a:ext cx="8270841" cy="588169"/>
          </a:xfrm>
          <a:prstGeom prst="rect">
            <a:avLst/>
          </a:prstGeom>
        </p:spPr>
        <p:txBody>
          <a:bodyPr/>
          <a:lstStyle>
            <a:lvl1pPr marL="0" indent="0">
              <a:buNone/>
              <a:defRPr sz="1500" b="0" i="0">
                <a:solidFill>
                  <a:schemeClr val="bg1"/>
                </a:solidFill>
                <a:latin typeface="IBM Plex Sans Regular" charset="0"/>
                <a:ea typeface="IBM Plex Sans Regular" charset="0"/>
                <a:cs typeface="IBM Plex Sans Regular" charset="0"/>
              </a:defRPr>
            </a:lvl1pPr>
          </a:lstStyle>
          <a:p>
            <a:pPr lvl="0"/>
            <a:r>
              <a:rPr lang="en-US"/>
              <a:t>Click to edit Master text styles</a:t>
            </a:r>
          </a:p>
        </p:txBody>
      </p:sp>
      <p:sp>
        <p:nvSpPr>
          <p:cNvPr id="7" name="Slide Number Placeholder 5"/>
          <p:cNvSpPr>
            <a:spLocks noGrp="1"/>
          </p:cNvSpPr>
          <p:nvPr>
            <p:ph type="sldNum" sz="quarter" idx="12"/>
          </p:nvPr>
        </p:nvSpPr>
        <p:spPr>
          <a:xfrm>
            <a:off x="7006590" y="4937760"/>
            <a:ext cx="2057400" cy="205740"/>
          </a:xfrm>
          <a:prstGeom prst="rect">
            <a:avLst/>
          </a:prstGeom>
        </p:spPr>
        <p:txBody>
          <a:bodyPr/>
          <a:lstStyle>
            <a:lvl1pPr algn="r">
              <a:defRPr sz="900" b="0" i="0">
                <a:solidFill>
                  <a:schemeClr val="bg1"/>
                </a:solidFill>
                <a:latin typeface="IBM Plex Sans Regular" charset="0"/>
                <a:ea typeface="IBM Plex Sans Regular" charset="0"/>
                <a:cs typeface="IBM Plex Sans Regular" charset="0"/>
              </a:defRPr>
            </a:lvl1pPr>
          </a:lstStyle>
          <a:p>
            <a:fld id="{FFF8894C-962F-4043-BDE4-6CA2ABEDD0B4}" type="slidenum">
              <a:rPr lang="en-US" smtClean="0"/>
              <a:pPr/>
              <a:t>‹#›</a:t>
            </a:fld>
            <a:endParaRPr lang="en-US" dirty="0"/>
          </a:p>
        </p:txBody>
      </p:sp>
    </p:spTree>
    <p:extLst>
      <p:ext uri="{BB962C8B-B14F-4D97-AF65-F5344CB8AC3E}">
        <p14:creationId xmlns:p14="http://schemas.microsoft.com/office/powerpoint/2010/main" val="3715085509"/>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showMasterSp="0" type="tx">
  <p:cSld name="Divider 4">
    <p:bg>
      <p:bgPr>
        <a:solidFill>
          <a:srgbClr val="000000"/>
        </a:solidFill>
        <a:effectLst/>
      </p:bgPr>
    </p:bg>
    <p:spTree>
      <p:nvGrpSpPr>
        <p:cNvPr id="1" name=""/>
        <p:cNvGrpSpPr/>
        <p:nvPr/>
      </p:nvGrpSpPr>
      <p:grpSpPr>
        <a:xfrm>
          <a:off x="0" y="0"/>
          <a:ext cx="0" cy="0"/>
          <a:chOff x="0" y="0"/>
          <a:chExt cx="0" cy="0"/>
        </a:xfrm>
      </p:grpSpPr>
      <p:sp>
        <p:nvSpPr>
          <p:cNvPr id="157" name="Body Level One…"/>
          <p:cNvSpPr txBox="1">
            <a:spLocks noGrp="1"/>
          </p:cNvSpPr>
          <p:nvPr>
            <p:ph type="body" sz="quarter" idx="1"/>
          </p:nvPr>
        </p:nvSpPr>
        <p:spPr>
          <a:xfrm>
            <a:off x="3049774" y="2250281"/>
            <a:ext cx="3044453" cy="642938"/>
          </a:xfrm>
          <a:prstGeom prst="rect">
            <a:avLst/>
          </a:prstGeom>
        </p:spPr>
        <p:txBody>
          <a:bodyPr/>
          <a:lstStyle>
            <a:lvl1pPr marL="0" indent="0">
              <a:spcBef>
                <a:spcPts val="0"/>
              </a:spcBef>
              <a:buSzTx/>
              <a:buNone/>
              <a:defRPr sz="3975" b="1">
                <a:solidFill>
                  <a:srgbClr val="FFFFFF"/>
                </a:solidFill>
                <a:latin typeface="+mn-lt"/>
                <a:ea typeface="+mn-ea"/>
                <a:cs typeface="+mn-cs"/>
                <a:sym typeface="Helvetica"/>
              </a:defRPr>
            </a:lvl1pPr>
            <a:lvl2pPr marL="723533" indent="-485408">
              <a:spcBef>
                <a:spcPts val="0"/>
              </a:spcBef>
              <a:defRPr sz="3975" b="1">
                <a:solidFill>
                  <a:srgbClr val="FFFFFF"/>
                </a:solidFill>
                <a:latin typeface="+mn-lt"/>
                <a:ea typeface="+mn-ea"/>
                <a:cs typeface="+mn-cs"/>
                <a:sym typeface="Helvetica"/>
              </a:defRPr>
            </a:lvl2pPr>
            <a:lvl3pPr marL="961658" indent="-485408">
              <a:spcBef>
                <a:spcPts val="0"/>
              </a:spcBef>
              <a:defRPr sz="3975" b="1">
                <a:solidFill>
                  <a:srgbClr val="FFFFFF"/>
                </a:solidFill>
                <a:latin typeface="+mn-lt"/>
                <a:ea typeface="+mn-ea"/>
                <a:cs typeface="+mn-cs"/>
                <a:sym typeface="Helvetica"/>
              </a:defRPr>
            </a:lvl3pPr>
            <a:lvl4pPr marL="1199783" indent="-485408">
              <a:spcBef>
                <a:spcPts val="0"/>
              </a:spcBef>
              <a:defRPr sz="3975" b="1">
                <a:solidFill>
                  <a:srgbClr val="FFFFFF"/>
                </a:solidFill>
                <a:latin typeface="+mn-lt"/>
                <a:ea typeface="+mn-ea"/>
                <a:cs typeface="+mn-cs"/>
                <a:sym typeface="Helvetica"/>
              </a:defRPr>
            </a:lvl4pPr>
            <a:lvl5pPr marL="1437908" indent="-485408">
              <a:spcBef>
                <a:spcPts val="0"/>
              </a:spcBef>
              <a:defRPr sz="3975" b="1">
                <a:solidFill>
                  <a:srgbClr val="FFFFFF"/>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158" name="Slide Number"/>
          <p:cNvSpPr txBox="1">
            <a:spLocks noGrp="1"/>
          </p:cNvSpPr>
          <p:nvPr>
            <p:ph type="sldNum" sz="quarter" idx="2"/>
          </p:nvPr>
        </p:nvSpPr>
        <p:spPr>
          <a:xfrm>
            <a:off x="8913763" y="4905375"/>
            <a:ext cx="169964" cy="176213"/>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606002052"/>
      </p:ext>
    </p:extLst>
  </p:cSld>
  <p:clrMapOvr>
    <a:masterClrMapping/>
  </p:clrMapOvr>
  <p:transition spd="med"/>
</p:sldLayout>
</file>

<file path=ppt/slideLayouts/slideLayout335.xml><?xml version="1.0" encoding="utf-8"?>
<p:sldLayout xmlns:a="http://schemas.openxmlformats.org/drawingml/2006/main" xmlns:r="http://schemas.openxmlformats.org/officeDocument/2006/relationships" xmlns:p="http://schemas.openxmlformats.org/presentationml/2006/main" showMasterSp="0" type="tx">
  <p:cSld name="Blank">
    <p:bg>
      <p:bgPr>
        <a:solidFill>
          <a:srgbClr val="EAEAEA"/>
        </a:solidFill>
        <a:effectLst/>
      </p:bgPr>
    </p:bg>
    <p:spTree>
      <p:nvGrpSpPr>
        <p:cNvPr id="1" name=""/>
        <p:cNvGrpSpPr/>
        <p:nvPr/>
      </p:nvGrpSpPr>
      <p:grpSpPr>
        <a:xfrm>
          <a:off x="0" y="0"/>
          <a:ext cx="0" cy="0"/>
          <a:chOff x="0" y="0"/>
          <a:chExt cx="0" cy="0"/>
        </a:xfrm>
      </p:grpSpPr>
      <p:sp>
        <p:nvSpPr>
          <p:cNvPr id="5603" name="Slide Number"/>
          <p:cNvSpPr txBox="1">
            <a:spLocks noGrp="1"/>
          </p:cNvSpPr>
          <p:nvPr>
            <p:ph type="sldNum" sz="quarter" idx="2"/>
          </p:nvPr>
        </p:nvSpPr>
        <p:spPr>
          <a:xfrm>
            <a:off x="4422301" y="4855743"/>
            <a:ext cx="239073" cy="238121"/>
          </a:xfrm>
          <a:prstGeom prst="rect">
            <a:avLst/>
          </a:prstGeom>
        </p:spPr>
        <p:txBody>
          <a:bodyPr lIns="190493" tIns="190493" rIns="190493" bIns="190493" anchor="ctr"/>
          <a:lstStyle>
            <a:lvl1pPr algn="r" defTabSz="308073">
              <a:defRPr sz="600">
                <a:solidFill>
                  <a:srgbClr val="000000"/>
                </a:solidFill>
                <a:latin typeface="IBM Plex Sans"/>
                <a:ea typeface="IBM Plex Sans"/>
                <a:cs typeface="IBM Plex Sans"/>
                <a:sym typeface="IBM Plex Sans"/>
              </a:defRPr>
            </a:lvl1pPr>
          </a:lstStyle>
          <a:p>
            <a:fld id="{86CB4B4D-7CA3-9044-876B-883B54F8677D}" type="slidenum">
              <a:t>‹#›</a:t>
            </a:fld>
            <a:endParaRPr/>
          </a:p>
        </p:txBody>
      </p:sp>
    </p:spTree>
    <p:extLst>
      <p:ext uri="{BB962C8B-B14F-4D97-AF65-F5344CB8AC3E}">
        <p14:creationId xmlns:p14="http://schemas.microsoft.com/office/powerpoint/2010/main" val="2155936231"/>
      </p:ext>
    </p:extLst>
  </p:cSld>
  <p:clrMapOvr>
    <a:masterClrMapping/>
  </p:clrMapOvr>
  <p:transition spd="med"/>
</p:sldLayout>
</file>

<file path=ppt/slideLayouts/slideLayout336.xml><?xml version="1.0" encoding="utf-8"?>
<p:sldLayout xmlns:a="http://schemas.openxmlformats.org/drawingml/2006/main" xmlns:r="http://schemas.openxmlformats.org/officeDocument/2006/relationships" xmlns:p="http://schemas.openxmlformats.org/presentationml/2006/main" showMasterSp="0" type="tx">
  <p:cSld name="Specialty Slide 1">
    <p:bg>
      <p:bgPr>
        <a:solidFill>
          <a:srgbClr val="FFFFFF"/>
        </a:solidFill>
        <a:effectLst/>
      </p:bgPr>
    </p:bg>
    <p:spTree>
      <p:nvGrpSpPr>
        <p:cNvPr id="1" name=""/>
        <p:cNvGrpSpPr/>
        <p:nvPr/>
      </p:nvGrpSpPr>
      <p:grpSpPr>
        <a:xfrm>
          <a:off x="0" y="0"/>
          <a:ext cx="0" cy="0"/>
          <a:chOff x="0" y="0"/>
          <a:chExt cx="0" cy="0"/>
        </a:xfrm>
      </p:grpSpPr>
      <p:sp>
        <p:nvSpPr>
          <p:cNvPr id="5518" name="Shape 337"/>
          <p:cNvSpPr>
            <a:spLocks noGrp="1"/>
          </p:cNvSpPr>
          <p:nvPr>
            <p:ph type="pic" sz="quarter" idx="13"/>
          </p:nvPr>
        </p:nvSpPr>
        <p:spPr>
          <a:xfrm>
            <a:off x="3779762" y="806519"/>
            <a:ext cx="2283028" cy="1651868"/>
          </a:xfrm>
          <a:prstGeom prst="rect">
            <a:avLst/>
          </a:prstGeom>
        </p:spPr>
        <p:txBody>
          <a:bodyPr lIns="91439" tIns="45719" rIns="91439" bIns="45719" anchor="t">
            <a:noAutofit/>
          </a:bodyPr>
          <a:lstStyle/>
          <a:p>
            <a:endParaRPr/>
          </a:p>
        </p:txBody>
      </p:sp>
      <p:sp>
        <p:nvSpPr>
          <p:cNvPr id="5519" name="Shape 338"/>
          <p:cNvSpPr>
            <a:spLocks noGrp="1"/>
          </p:cNvSpPr>
          <p:nvPr>
            <p:ph type="pic" sz="quarter" idx="14"/>
          </p:nvPr>
        </p:nvSpPr>
        <p:spPr>
          <a:xfrm>
            <a:off x="6272064" y="806519"/>
            <a:ext cx="2283028" cy="1651868"/>
          </a:xfrm>
          <a:prstGeom prst="rect">
            <a:avLst/>
          </a:prstGeom>
        </p:spPr>
        <p:txBody>
          <a:bodyPr lIns="91439" tIns="45719" rIns="91439" bIns="45719" anchor="t">
            <a:noAutofit/>
          </a:bodyPr>
          <a:lstStyle/>
          <a:p>
            <a:endParaRPr/>
          </a:p>
        </p:txBody>
      </p:sp>
      <p:sp>
        <p:nvSpPr>
          <p:cNvPr id="5520" name="Shape 339"/>
          <p:cNvSpPr>
            <a:spLocks noGrp="1"/>
          </p:cNvSpPr>
          <p:nvPr>
            <p:ph type="pic" sz="quarter" idx="15"/>
          </p:nvPr>
        </p:nvSpPr>
        <p:spPr>
          <a:xfrm>
            <a:off x="3779762" y="2685114"/>
            <a:ext cx="2283028" cy="1651868"/>
          </a:xfrm>
          <a:prstGeom prst="rect">
            <a:avLst/>
          </a:prstGeom>
        </p:spPr>
        <p:txBody>
          <a:bodyPr lIns="91439" tIns="45719" rIns="91439" bIns="45719" anchor="t">
            <a:noAutofit/>
          </a:bodyPr>
          <a:lstStyle/>
          <a:p>
            <a:endParaRPr/>
          </a:p>
        </p:txBody>
      </p:sp>
      <p:sp>
        <p:nvSpPr>
          <p:cNvPr id="5521" name="Shape 340"/>
          <p:cNvSpPr>
            <a:spLocks noGrp="1"/>
          </p:cNvSpPr>
          <p:nvPr>
            <p:ph type="pic" sz="quarter" idx="16"/>
          </p:nvPr>
        </p:nvSpPr>
        <p:spPr>
          <a:xfrm>
            <a:off x="6272064" y="2685114"/>
            <a:ext cx="2283028" cy="1651868"/>
          </a:xfrm>
          <a:prstGeom prst="rect">
            <a:avLst/>
          </a:prstGeom>
        </p:spPr>
        <p:txBody>
          <a:bodyPr lIns="91439" tIns="45719" rIns="91439" bIns="45719" anchor="t">
            <a:noAutofit/>
          </a:bodyPr>
          <a:lstStyle/>
          <a:p>
            <a:endParaRPr/>
          </a:p>
        </p:txBody>
      </p:sp>
      <p:sp>
        <p:nvSpPr>
          <p:cNvPr id="5522" name="Shape 341"/>
          <p:cNvSpPr/>
          <p:nvPr/>
        </p:nvSpPr>
        <p:spPr>
          <a:xfrm>
            <a:off x="-97632" y="1998531"/>
            <a:ext cx="662212" cy="1146439"/>
          </a:xfrm>
          <a:prstGeom prst="rect">
            <a:avLst/>
          </a:prstGeom>
          <a:solidFill>
            <a:srgbClr val="000000"/>
          </a:solidFill>
          <a:ln w="25400">
            <a:miter lim="400000"/>
          </a:ln>
        </p:spPr>
        <p:txBody>
          <a:bodyPr lIns="26789" tIns="26789" rIns="26789" bIns="26789" anchor="ctr"/>
          <a:lstStyle/>
          <a:p>
            <a:pPr algn="ctr">
              <a:lnSpc>
                <a:spcPct val="100000"/>
              </a:lnSpc>
              <a:defRPr sz="3200">
                <a:solidFill>
                  <a:srgbClr val="5AAAFA"/>
                </a:solidFill>
              </a:defRPr>
            </a:pPr>
            <a:endParaRPr sz="1200"/>
          </a:p>
        </p:txBody>
      </p:sp>
      <p:sp>
        <p:nvSpPr>
          <p:cNvPr id="5523" name="Body Level One…"/>
          <p:cNvSpPr txBox="1">
            <a:spLocks noGrp="1"/>
          </p:cNvSpPr>
          <p:nvPr>
            <p:ph type="body" sz="quarter" idx="1"/>
          </p:nvPr>
        </p:nvSpPr>
        <p:spPr>
          <a:xfrm>
            <a:off x="679747" y="1981200"/>
            <a:ext cx="2216752" cy="1276351"/>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5524" name="Shape 343"/>
          <p:cNvSpPr txBox="1"/>
          <p:nvPr/>
        </p:nvSpPr>
        <p:spPr>
          <a:xfrm>
            <a:off x="154049" y="4884991"/>
            <a:ext cx="2032608" cy="13080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19050" tIns="19050" rIns="19050" bIns="19050" anchor="ctr">
            <a:spAutoFit/>
          </a:bodyPr>
          <a:lstStyle>
            <a:lvl1pPr>
              <a:lnSpc>
                <a:spcPct val="100000"/>
              </a:lnSpc>
              <a:spcBef>
                <a:spcPts val="5900"/>
              </a:spcBef>
              <a:defRPr sz="1600">
                <a:solidFill>
                  <a:srgbClr val="8B9BA6"/>
                </a:solidFill>
                <a:latin typeface="+mn-lt"/>
                <a:ea typeface="+mn-ea"/>
                <a:cs typeface="+mn-cs"/>
                <a:sym typeface="Helvetica"/>
              </a:defRPr>
            </a:lvl1pPr>
          </a:lstStyle>
          <a:p>
            <a:r>
              <a:rPr sz="600"/>
              <a:t>IBM Cloud Kubernetes Service   |  ©2018 IBM Corporation</a:t>
            </a:r>
          </a:p>
        </p:txBody>
      </p:sp>
      <p:sp>
        <p:nvSpPr>
          <p:cNvPr id="5525" name="Slide Number"/>
          <p:cNvSpPr txBox="1">
            <a:spLocks noGrp="1"/>
          </p:cNvSpPr>
          <p:nvPr>
            <p:ph type="sldNum" sz="quarter" idx="2"/>
          </p:nvPr>
        </p:nvSpPr>
        <p:spPr>
          <a:xfrm>
            <a:off x="4475931" y="4878958"/>
            <a:ext cx="185443" cy="191691"/>
          </a:xfrm>
          <a:prstGeom prst="rect">
            <a:avLst/>
          </a:prstGeom>
        </p:spPr>
        <p:txBody>
          <a:bodyPr lIns="71436" tIns="71436" rIns="71436" bIns="71436"/>
          <a:lstStyle>
            <a:lvl1pPr defTabSz="308074">
              <a:defRPr>
                <a:solidFill>
                  <a:srgbClr val="000000"/>
                </a:solidFill>
              </a:defRPr>
            </a:lvl1pPr>
          </a:lstStyle>
          <a:p>
            <a:fld id="{86CB4B4D-7CA3-9044-876B-883B54F8677D}" type="slidenum">
              <a:t>‹#›</a:t>
            </a:fld>
            <a:endParaRPr/>
          </a:p>
        </p:txBody>
      </p:sp>
    </p:spTree>
    <p:extLst>
      <p:ext uri="{BB962C8B-B14F-4D97-AF65-F5344CB8AC3E}">
        <p14:creationId xmlns:p14="http://schemas.microsoft.com/office/powerpoint/2010/main" val="1597036975"/>
      </p:ext>
    </p:extLst>
  </p:cSld>
  <p:clrMapOvr>
    <a:masterClrMapping/>
  </p:clrMapOvr>
  <p:transition spd="med"/>
</p:sldLayout>
</file>

<file path=ppt/slideLayouts/slideLayout337.xml><?xml version="1.0" encoding="utf-8"?>
<p:sldLayout xmlns:a="http://schemas.openxmlformats.org/drawingml/2006/main" xmlns:r="http://schemas.openxmlformats.org/officeDocument/2006/relationships" xmlns:p="http://schemas.openxmlformats.org/presentationml/2006/main" showMasterSp="0" type="tx">
  <p:cSld name="Content Slide 1">
    <p:bg>
      <p:bgPr>
        <a:solidFill>
          <a:srgbClr val="FFFFFF"/>
        </a:solidFill>
        <a:effectLst/>
      </p:bgPr>
    </p:bg>
    <p:spTree>
      <p:nvGrpSpPr>
        <p:cNvPr id="1" name=""/>
        <p:cNvGrpSpPr/>
        <p:nvPr/>
      </p:nvGrpSpPr>
      <p:grpSpPr>
        <a:xfrm>
          <a:off x="0" y="0"/>
          <a:ext cx="0" cy="0"/>
          <a:chOff x="0" y="0"/>
          <a:chExt cx="0" cy="0"/>
        </a:xfrm>
      </p:grpSpPr>
      <p:sp>
        <p:nvSpPr>
          <p:cNvPr id="5566" name="Rectangle"/>
          <p:cNvSpPr/>
          <p:nvPr/>
        </p:nvSpPr>
        <p:spPr>
          <a:xfrm>
            <a:off x="-142875" y="-156084"/>
            <a:ext cx="2894894" cy="5455667"/>
          </a:xfrm>
          <a:prstGeom prst="rect">
            <a:avLst/>
          </a:prstGeom>
          <a:solidFill>
            <a:srgbClr val="000000"/>
          </a:solidFill>
          <a:ln w="12700">
            <a:miter lim="400000"/>
          </a:ln>
        </p:spPr>
        <p:txBody>
          <a:bodyPr lIns="19050" tIns="19050" rIns="19050" bIns="19050" anchor="ctr"/>
          <a:lstStyle/>
          <a:p>
            <a:pPr algn="ctr">
              <a:lnSpc>
                <a:spcPct val="100000"/>
              </a:lnSpc>
              <a:defRPr sz="3200">
                <a:solidFill>
                  <a:srgbClr val="5AAAFA"/>
                </a:solidFill>
              </a:defRPr>
            </a:pPr>
            <a:endParaRPr sz="1200"/>
          </a:p>
        </p:txBody>
      </p:sp>
      <p:sp>
        <p:nvSpPr>
          <p:cNvPr id="5567" name="Header"/>
          <p:cNvSpPr>
            <a:spLocks noGrp="1"/>
          </p:cNvSpPr>
          <p:nvPr>
            <p:ph type="body" sz="quarter" idx="13"/>
          </p:nvPr>
        </p:nvSpPr>
        <p:spPr>
          <a:xfrm>
            <a:off x="3492836" y="937246"/>
            <a:ext cx="675666" cy="236603"/>
          </a:xfrm>
          <a:prstGeom prst="rect">
            <a:avLst/>
          </a:prstGeom>
        </p:spPr>
        <p:txBody>
          <a:bodyPr wrap="none">
            <a:spAutoFit/>
          </a:bodyPr>
          <a:lstStyle>
            <a:lvl1pPr marL="0" indent="0">
              <a:spcBef>
                <a:spcPts val="0"/>
              </a:spcBef>
              <a:buSzTx/>
              <a:buNone/>
              <a:defRPr sz="1538" b="1">
                <a:solidFill>
                  <a:srgbClr val="0F3659"/>
                </a:solidFill>
                <a:latin typeface="+mn-lt"/>
                <a:ea typeface="+mn-ea"/>
                <a:cs typeface="+mn-cs"/>
                <a:sym typeface="Helvetica"/>
              </a:defRPr>
            </a:lvl1pPr>
          </a:lstStyle>
          <a:p>
            <a:r>
              <a:t>Header</a:t>
            </a:r>
          </a:p>
        </p:txBody>
      </p:sp>
      <p:sp>
        <p:nvSpPr>
          <p:cNvPr id="5568" name="Lorem ipsum dolor sit amet, consectetur adipiscing elit, sed do eiusmod tempor incididunt ut labore et dolore magna aliqua."/>
          <p:cNvSpPr>
            <a:spLocks noGrp="1"/>
          </p:cNvSpPr>
          <p:nvPr>
            <p:ph type="body" sz="quarter" idx="14"/>
          </p:nvPr>
        </p:nvSpPr>
        <p:spPr>
          <a:xfrm>
            <a:off x="3492836" y="1187277"/>
            <a:ext cx="4970658" cy="646475"/>
          </a:xfrm>
          <a:prstGeom prst="rect">
            <a:avLst/>
          </a:prstGeom>
        </p:spPr>
        <p:txBody>
          <a:bodyPr anchor="t">
            <a:spAutoFit/>
          </a:bodyPr>
          <a:lstStyle>
            <a:lvl1pPr marL="0" indent="0">
              <a:spcBef>
                <a:spcPts val="2213"/>
              </a:spcBef>
              <a:buSzTx/>
              <a:buNone/>
            </a:lvl1pPr>
          </a:lstStyle>
          <a:p>
            <a:r>
              <a:t>Lorem ipsum dolor sit amet, consectetur adipiscing elit, sed do eiusmod tempor incididunt ut labore et dolore magna aliqua.</a:t>
            </a:r>
          </a:p>
        </p:txBody>
      </p:sp>
      <p:sp>
        <p:nvSpPr>
          <p:cNvPr id="5569" name="Header"/>
          <p:cNvSpPr>
            <a:spLocks noGrp="1"/>
          </p:cNvSpPr>
          <p:nvPr>
            <p:ph type="body" sz="quarter" idx="15"/>
          </p:nvPr>
        </p:nvSpPr>
        <p:spPr>
          <a:xfrm>
            <a:off x="3492836" y="2185512"/>
            <a:ext cx="675666" cy="236603"/>
          </a:xfrm>
          <a:prstGeom prst="rect">
            <a:avLst/>
          </a:prstGeom>
        </p:spPr>
        <p:txBody>
          <a:bodyPr wrap="none">
            <a:spAutoFit/>
          </a:bodyPr>
          <a:lstStyle>
            <a:lvl1pPr marL="0" indent="0">
              <a:spcBef>
                <a:spcPts val="0"/>
              </a:spcBef>
              <a:buSzTx/>
              <a:buNone/>
              <a:defRPr sz="1538" b="1">
                <a:solidFill>
                  <a:srgbClr val="0F3659"/>
                </a:solidFill>
                <a:latin typeface="+mn-lt"/>
                <a:ea typeface="+mn-ea"/>
                <a:cs typeface="+mn-cs"/>
                <a:sym typeface="Helvetica"/>
              </a:defRPr>
            </a:lvl1pPr>
          </a:lstStyle>
          <a:p>
            <a:r>
              <a:t>Header</a:t>
            </a:r>
          </a:p>
        </p:txBody>
      </p:sp>
      <p:sp>
        <p:nvSpPr>
          <p:cNvPr id="5570" name="Lorem ipsum dolor sit amet, consectetur adipiscing elit, sed do eiusmod tempor incididunt ut labore et dolore magna aliqua."/>
          <p:cNvSpPr>
            <a:spLocks noGrp="1"/>
          </p:cNvSpPr>
          <p:nvPr>
            <p:ph type="body" sz="quarter" idx="16"/>
          </p:nvPr>
        </p:nvSpPr>
        <p:spPr>
          <a:xfrm>
            <a:off x="3492836" y="2447449"/>
            <a:ext cx="4883780" cy="646475"/>
          </a:xfrm>
          <a:prstGeom prst="rect">
            <a:avLst/>
          </a:prstGeom>
        </p:spPr>
        <p:txBody>
          <a:bodyPr anchor="t">
            <a:spAutoFit/>
          </a:bodyPr>
          <a:lstStyle>
            <a:lvl1pPr marL="0" indent="0">
              <a:spcBef>
                <a:spcPts val="2213"/>
              </a:spcBef>
              <a:buSzTx/>
              <a:buNone/>
            </a:lvl1pPr>
          </a:lstStyle>
          <a:p>
            <a:r>
              <a:t>Lorem ipsum dolor sit amet, consectetur adipiscing elit, sed do eiusmod tempor incididunt ut labore et dolore magna aliqua.</a:t>
            </a:r>
          </a:p>
        </p:txBody>
      </p:sp>
      <p:sp>
        <p:nvSpPr>
          <p:cNvPr id="5571" name="Header"/>
          <p:cNvSpPr>
            <a:spLocks noGrp="1"/>
          </p:cNvSpPr>
          <p:nvPr>
            <p:ph type="body" sz="quarter" idx="17"/>
          </p:nvPr>
        </p:nvSpPr>
        <p:spPr>
          <a:xfrm>
            <a:off x="3492836" y="3433778"/>
            <a:ext cx="675666" cy="236603"/>
          </a:xfrm>
          <a:prstGeom prst="rect">
            <a:avLst/>
          </a:prstGeom>
        </p:spPr>
        <p:txBody>
          <a:bodyPr wrap="none">
            <a:spAutoFit/>
          </a:bodyPr>
          <a:lstStyle>
            <a:lvl1pPr marL="0" indent="0">
              <a:spcBef>
                <a:spcPts val="0"/>
              </a:spcBef>
              <a:buSzTx/>
              <a:buNone/>
              <a:defRPr sz="1538" b="1">
                <a:solidFill>
                  <a:srgbClr val="0F3659"/>
                </a:solidFill>
                <a:latin typeface="+mn-lt"/>
                <a:ea typeface="+mn-ea"/>
                <a:cs typeface="+mn-cs"/>
                <a:sym typeface="Helvetica"/>
              </a:defRPr>
            </a:lvl1pPr>
          </a:lstStyle>
          <a:p>
            <a:r>
              <a:t>Header</a:t>
            </a:r>
          </a:p>
        </p:txBody>
      </p:sp>
      <p:sp>
        <p:nvSpPr>
          <p:cNvPr id="5572" name="Lorem ipsum dolor sit amet, consectetur adipiscing elit, sed do eiusmod tempor incididunt ut labore et dolore magna aliqua."/>
          <p:cNvSpPr>
            <a:spLocks noGrp="1"/>
          </p:cNvSpPr>
          <p:nvPr>
            <p:ph type="body" sz="quarter" idx="18"/>
          </p:nvPr>
        </p:nvSpPr>
        <p:spPr>
          <a:xfrm>
            <a:off x="3492836" y="3683809"/>
            <a:ext cx="4883780" cy="646475"/>
          </a:xfrm>
          <a:prstGeom prst="rect">
            <a:avLst/>
          </a:prstGeom>
        </p:spPr>
        <p:txBody>
          <a:bodyPr anchor="t">
            <a:spAutoFit/>
          </a:bodyPr>
          <a:lstStyle>
            <a:lvl1pPr marL="0" indent="0">
              <a:spcBef>
                <a:spcPts val="2213"/>
              </a:spcBef>
              <a:buSzTx/>
              <a:buNone/>
            </a:lvl1pPr>
          </a:lstStyle>
          <a:p>
            <a:r>
              <a:t>Lorem ipsum dolor sit amet, consectetur adipiscing elit, sed do eiusmod tempor incididunt ut labore et dolore magna aliqua.</a:t>
            </a:r>
          </a:p>
        </p:txBody>
      </p:sp>
      <p:sp>
        <p:nvSpPr>
          <p:cNvPr id="5573" name="Slide Title…"/>
          <p:cNvSpPr>
            <a:spLocks noGrp="1"/>
          </p:cNvSpPr>
          <p:nvPr>
            <p:ph type="body" sz="quarter" idx="19"/>
          </p:nvPr>
        </p:nvSpPr>
        <p:spPr>
          <a:xfrm>
            <a:off x="295224" y="2199779"/>
            <a:ext cx="5041445" cy="2058384"/>
          </a:xfrm>
          <a:prstGeom prst="rect">
            <a:avLst/>
          </a:prstGeom>
        </p:spPr>
        <p:txBody>
          <a:bodyPr wrap="none" anchor="t">
            <a:spAutoFit/>
          </a:bodyPr>
          <a:lstStyle>
            <a:lvl1pPr marL="0" indent="0">
              <a:lnSpc>
                <a:spcPct val="80000"/>
              </a:lnSpc>
              <a:spcBef>
                <a:spcPts val="0"/>
              </a:spcBef>
              <a:buSzTx/>
              <a:buNone/>
              <a:defRPr sz="8300" b="1">
                <a:solidFill>
                  <a:srgbClr val="FFFFFF"/>
                </a:solidFill>
                <a:latin typeface="+mn-lt"/>
                <a:ea typeface="+mn-ea"/>
                <a:cs typeface="+mn-cs"/>
                <a:sym typeface="Helvetica"/>
              </a:defRPr>
            </a:lvl1pPr>
          </a:lstStyle>
          <a:p>
            <a:pPr marL="0" indent="0">
              <a:lnSpc>
                <a:spcPct val="80000"/>
              </a:lnSpc>
              <a:spcBef>
                <a:spcPts val="0"/>
              </a:spcBef>
              <a:buSzTx/>
              <a:buNone/>
              <a:defRPr sz="8300" b="1">
                <a:solidFill>
                  <a:srgbClr val="FFFFFF"/>
                </a:solidFill>
                <a:latin typeface="+mn-lt"/>
                <a:ea typeface="+mn-ea"/>
                <a:cs typeface="+mn-cs"/>
                <a:sym typeface="Helvetica"/>
              </a:defRPr>
            </a:pPr>
            <a:r>
              <a:t>Slide Title</a:t>
            </a:r>
          </a:p>
          <a:p>
            <a:pPr marL="0" indent="0">
              <a:lnSpc>
                <a:spcPct val="80000"/>
              </a:lnSpc>
              <a:spcBef>
                <a:spcPts val="0"/>
              </a:spcBef>
              <a:buSzTx/>
              <a:buNone/>
              <a:defRPr sz="8300" b="1">
                <a:solidFill>
                  <a:srgbClr val="FFFFFF"/>
                </a:solidFill>
                <a:latin typeface="+mn-lt"/>
                <a:ea typeface="+mn-ea"/>
                <a:cs typeface="+mn-cs"/>
                <a:sym typeface="Helvetica"/>
              </a:defRPr>
            </a:pPr>
            <a:r>
              <a:t>Here</a:t>
            </a:r>
          </a:p>
        </p:txBody>
      </p:sp>
      <p:sp>
        <p:nvSpPr>
          <p:cNvPr id="5574" name="Line"/>
          <p:cNvSpPr/>
          <p:nvPr/>
        </p:nvSpPr>
        <p:spPr>
          <a:xfrm>
            <a:off x="352375" y="2100324"/>
            <a:ext cx="374402" cy="1"/>
          </a:xfrm>
          <a:prstGeom prst="line">
            <a:avLst/>
          </a:prstGeom>
          <a:ln w="127000">
            <a:solidFill>
              <a:srgbClr val="0BCFD8"/>
            </a:solidFill>
            <a:miter lim="400000"/>
          </a:ln>
        </p:spPr>
        <p:txBody>
          <a:bodyPr lIns="19050" tIns="19050" rIns="19050" bIns="19050" anchor="ctr"/>
          <a:lstStyle/>
          <a:p>
            <a:pPr algn="ctr">
              <a:lnSpc>
                <a:spcPct val="100000"/>
              </a:lnSpc>
              <a:defRPr sz="3200">
                <a:solidFill>
                  <a:srgbClr val="000000"/>
                </a:solidFill>
              </a:defRPr>
            </a:pPr>
            <a:endParaRPr sz="1200"/>
          </a:p>
        </p:txBody>
      </p:sp>
      <p:sp>
        <p:nvSpPr>
          <p:cNvPr id="5575" name="IBM Cloud Kubernetes Service   |  ©2018 IBM Corporation"/>
          <p:cNvSpPr/>
          <p:nvPr/>
        </p:nvSpPr>
        <p:spPr>
          <a:xfrm>
            <a:off x="154049" y="4884992"/>
            <a:ext cx="2032608" cy="13080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19050" tIns="19050" rIns="19050" bIns="19050" anchor="ctr">
            <a:spAutoFit/>
          </a:bodyPr>
          <a:lstStyle/>
          <a:p>
            <a:pPr>
              <a:lnSpc>
                <a:spcPct val="100000"/>
              </a:lnSpc>
              <a:spcBef>
                <a:spcPts val="2213"/>
              </a:spcBef>
              <a:defRPr sz="1600">
                <a:solidFill>
                  <a:srgbClr val="FFFFFF"/>
                </a:solidFill>
                <a:latin typeface="+mn-lt"/>
                <a:ea typeface="+mn-ea"/>
                <a:cs typeface="+mn-cs"/>
                <a:sym typeface="Helvetica"/>
              </a:defRPr>
            </a:pPr>
            <a:r>
              <a:rPr sz="600"/>
              <a:t>IBM Cloud Kubernetes Service   |  ©2018 IBM Corporation</a:t>
            </a:r>
          </a:p>
        </p:txBody>
      </p:sp>
      <p:sp>
        <p:nvSpPr>
          <p:cNvPr id="5576" name="Slide Number"/>
          <p:cNvSpPr>
            <a:spLocks noGrp="1"/>
          </p:cNvSpPr>
          <p:nvPr>
            <p:ph type="sldNum" sz="quarter" idx="2"/>
          </p:nvPr>
        </p:nvSpPr>
        <p:spPr>
          <a:xfrm>
            <a:off x="4475931" y="4878958"/>
            <a:ext cx="185443" cy="191691"/>
          </a:xfrm>
          <a:prstGeom prst="rect">
            <a:avLst/>
          </a:prstGeom>
        </p:spPr>
        <p:txBody>
          <a:bodyPr lIns="71437" tIns="71437" rIns="71437" bIns="71437"/>
          <a:lstStyle>
            <a:lvl1pPr defTabSz="308075">
              <a:defRPr>
                <a:solidFill>
                  <a:srgbClr val="000000"/>
                </a:solidFill>
              </a:defRPr>
            </a:lvl1pPr>
          </a:lstStyle>
          <a:p>
            <a:fld id="{86CB4B4D-7CA3-9044-876B-883B54F8677D}" type="slidenum">
              <a:t>‹#›</a:t>
            </a:fld>
            <a:endParaRPr/>
          </a:p>
        </p:txBody>
      </p:sp>
    </p:spTree>
    <p:extLst>
      <p:ext uri="{BB962C8B-B14F-4D97-AF65-F5344CB8AC3E}">
        <p14:creationId xmlns:p14="http://schemas.microsoft.com/office/powerpoint/2010/main" val="3151775604"/>
      </p:ext>
    </p:extLst>
  </p:cSld>
  <p:clrMapOvr>
    <a:masterClrMapping/>
  </p:clrMapOvr>
  <p:transition spd="med"/>
</p:sldLayout>
</file>

<file path=ppt/slideLayouts/slideLayout338.xml><?xml version="1.0" encoding="utf-8"?>
<p:sldLayout xmlns:a="http://schemas.openxmlformats.org/drawingml/2006/main" xmlns:r="http://schemas.openxmlformats.org/officeDocument/2006/relationships" xmlns:p="http://schemas.openxmlformats.org/presentationml/2006/main" type="tx">
  <p:cSld name="Content Slide 7">
    <p:bg>
      <p:bgPr>
        <a:solidFill>
          <a:srgbClr val="FFFFFF"/>
        </a:solidFill>
        <a:effectLst/>
      </p:bgPr>
    </p:bg>
    <p:spTree>
      <p:nvGrpSpPr>
        <p:cNvPr id="1" name=""/>
        <p:cNvGrpSpPr/>
        <p:nvPr/>
      </p:nvGrpSpPr>
      <p:grpSpPr>
        <a:xfrm>
          <a:off x="0" y="0"/>
          <a:ext cx="0" cy="0"/>
          <a:chOff x="0" y="0"/>
          <a:chExt cx="0" cy="0"/>
        </a:xfrm>
      </p:grpSpPr>
      <p:sp>
        <p:nvSpPr>
          <p:cNvPr id="225" name="Body Level One…"/>
          <p:cNvSpPr txBox="1">
            <a:spLocks noGrp="1"/>
          </p:cNvSpPr>
          <p:nvPr>
            <p:ph type="body" sz="quarter" idx="1"/>
          </p:nvPr>
        </p:nvSpPr>
        <p:spPr>
          <a:xfrm>
            <a:off x="996823" y="3268966"/>
            <a:ext cx="704925" cy="271463"/>
          </a:xfrm>
          <a:prstGeom prst="rect">
            <a:avLst/>
          </a:prstGeom>
        </p:spPr>
        <p:txBody>
          <a:bodyPr anchor="t"/>
          <a:lstStyle>
            <a:lvl1pPr marL="0" indent="0">
              <a:spcBef>
                <a:spcPts val="0"/>
              </a:spcBef>
              <a:buSzTx/>
              <a:buNone/>
              <a:defRPr sz="1538" b="1">
                <a:solidFill>
                  <a:srgbClr val="1F343E"/>
                </a:solidFill>
                <a:latin typeface="+mn-lt"/>
                <a:ea typeface="+mn-ea"/>
                <a:cs typeface="+mn-cs"/>
                <a:sym typeface="Helvetica"/>
              </a:defRPr>
            </a:lvl1pPr>
            <a:lvl2pPr marL="425877" indent="-187752">
              <a:spcBef>
                <a:spcPts val="0"/>
              </a:spcBef>
              <a:defRPr sz="1538" b="1">
                <a:solidFill>
                  <a:srgbClr val="1F343E"/>
                </a:solidFill>
                <a:latin typeface="+mn-lt"/>
                <a:ea typeface="+mn-ea"/>
                <a:cs typeface="+mn-cs"/>
                <a:sym typeface="Helvetica"/>
              </a:defRPr>
            </a:lvl2pPr>
            <a:lvl3pPr marL="664002" indent="-187752">
              <a:spcBef>
                <a:spcPts val="0"/>
              </a:spcBef>
              <a:defRPr sz="1538" b="1">
                <a:solidFill>
                  <a:srgbClr val="1F343E"/>
                </a:solidFill>
                <a:latin typeface="+mn-lt"/>
                <a:ea typeface="+mn-ea"/>
                <a:cs typeface="+mn-cs"/>
                <a:sym typeface="Helvetica"/>
              </a:defRPr>
            </a:lvl3pPr>
            <a:lvl4pPr marL="902127" indent="-187752">
              <a:spcBef>
                <a:spcPts val="0"/>
              </a:spcBef>
              <a:defRPr sz="1538" b="1">
                <a:solidFill>
                  <a:srgbClr val="1F343E"/>
                </a:solidFill>
                <a:latin typeface="+mn-lt"/>
                <a:ea typeface="+mn-ea"/>
                <a:cs typeface="+mn-cs"/>
                <a:sym typeface="Helvetica"/>
              </a:defRPr>
            </a:lvl4pPr>
            <a:lvl5pPr marL="1140252" indent="-187752">
              <a:spcBef>
                <a:spcPts val="0"/>
              </a:spcBef>
              <a:defRPr sz="1538" b="1">
                <a:solidFill>
                  <a:srgbClr val="1F343E"/>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226" name="Shape 293"/>
          <p:cNvSpPr>
            <a:spLocks noGrp="1"/>
          </p:cNvSpPr>
          <p:nvPr>
            <p:ph type="body" sz="quarter" idx="13"/>
          </p:nvPr>
        </p:nvSpPr>
        <p:spPr>
          <a:xfrm>
            <a:off x="990473" y="3526631"/>
            <a:ext cx="2148422" cy="942975"/>
          </a:xfrm>
          <a:prstGeom prst="rect">
            <a:avLst/>
          </a:prstGeom>
        </p:spPr>
        <p:txBody>
          <a:bodyPr anchor="t"/>
          <a:lstStyle>
            <a:lvl1pPr marL="0" indent="0">
              <a:spcBef>
                <a:spcPts val="4425"/>
              </a:spcBef>
              <a:buSzTx/>
              <a:buNone/>
              <a:defRPr/>
            </a:lvl1pPr>
          </a:lstStyle>
          <a:p>
            <a:pPr marL="0" indent="0">
              <a:spcBef>
                <a:spcPts val="5900"/>
              </a:spcBef>
              <a:buSzTx/>
              <a:buNone/>
            </a:pPr>
            <a:endParaRPr/>
          </a:p>
        </p:txBody>
      </p:sp>
      <p:sp>
        <p:nvSpPr>
          <p:cNvPr id="227" name="Shape 294"/>
          <p:cNvSpPr>
            <a:spLocks noGrp="1"/>
          </p:cNvSpPr>
          <p:nvPr>
            <p:ph type="body" sz="quarter" idx="14"/>
          </p:nvPr>
        </p:nvSpPr>
        <p:spPr>
          <a:xfrm>
            <a:off x="996823" y="1744657"/>
            <a:ext cx="704925" cy="271463"/>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228" name="Shape 295"/>
          <p:cNvSpPr>
            <a:spLocks noGrp="1"/>
          </p:cNvSpPr>
          <p:nvPr>
            <p:ph type="body" sz="quarter" idx="15"/>
          </p:nvPr>
        </p:nvSpPr>
        <p:spPr>
          <a:xfrm>
            <a:off x="990473" y="2002323"/>
            <a:ext cx="2148422" cy="942976"/>
          </a:xfrm>
          <a:prstGeom prst="rect">
            <a:avLst/>
          </a:prstGeom>
        </p:spPr>
        <p:txBody>
          <a:bodyPr anchor="t"/>
          <a:lstStyle>
            <a:lvl1pPr marL="0" indent="0">
              <a:spcBef>
                <a:spcPts val="4425"/>
              </a:spcBef>
              <a:buSzTx/>
              <a:buNone/>
              <a:defRPr/>
            </a:lvl1pPr>
          </a:lstStyle>
          <a:p>
            <a:pPr marL="0" indent="0">
              <a:spcBef>
                <a:spcPts val="5900"/>
              </a:spcBef>
              <a:buSzTx/>
              <a:buNone/>
            </a:pPr>
            <a:endParaRPr/>
          </a:p>
        </p:txBody>
      </p:sp>
      <p:sp>
        <p:nvSpPr>
          <p:cNvPr id="229" name="Shape 296"/>
          <p:cNvSpPr>
            <a:spLocks noGrp="1"/>
          </p:cNvSpPr>
          <p:nvPr>
            <p:ph type="body" sz="quarter" idx="16"/>
          </p:nvPr>
        </p:nvSpPr>
        <p:spPr>
          <a:xfrm>
            <a:off x="3587624" y="3268966"/>
            <a:ext cx="704925" cy="271463"/>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230" name="Shape 297"/>
          <p:cNvSpPr>
            <a:spLocks noGrp="1"/>
          </p:cNvSpPr>
          <p:nvPr>
            <p:ph type="body" sz="quarter" idx="17"/>
          </p:nvPr>
        </p:nvSpPr>
        <p:spPr>
          <a:xfrm>
            <a:off x="3581273" y="3526631"/>
            <a:ext cx="2148422" cy="942975"/>
          </a:xfrm>
          <a:prstGeom prst="rect">
            <a:avLst/>
          </a:prstGeom>
        </p:spPr>
        <p:txBody>
          <a:bodyPr anchor="t"/>
          <a:lstStyle>
            <a:lvl1pPr marL="0" indent="0">
              <a:spcBef>
                <a:spcPts val="4425"/>
              </a:spcBef>
              <a:buSzTx/>
              <a:buNone/>
              <a:defRPr/>
            </a:lvl1pPr>
          </a:lstStyle>
          <a:p>
            <a:pPr marL="0" indent="0">
              <a:spcBef>
                <a:spcPts val="5900"/>
              </a:spcBef>
              <a:buSzTx/>
              <a:buNone/>
            </a:pPr>
            <a:endParaRPr/>
          </a:p>
        </p:txBody>
      </p:sp>
      <p:sp>
        <p:nvSpPr>
          <p:cNvPr id="231" name="Shape 298"/>
          <p:cNvSpPr>
            <a:spLocks noGrp="1"/>
          </p:cNvSpPr>
          <p:nvPr>
            <p:ph type="body" sz="quarter" idx="18"/>
          </p:nvPr>
        </p:nvSpPr>
        <p:spPr>
          <a:xfrm>
            <a:off x="3587624" y="1744657"/>
            <a:ext cx="704925" cy="271463"/>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232" name="Shape 299"/>
          <p:cNvSpPr>
            <a:spLocks noGrp="1"/>
          </p:cNvSpPr>
          <p:nvPr>
            <p:ph type="body" sz="quarter" idx="19"/>
          </p:nvPr>
        </p:nvSpPr>
        <p:spPr>
          <a:xfrm>
            <a:off x="3581273" y="2002323"/>
            <a:ext cx="2148422" cy="942976"/>
          </a:xfrm>
          <a:prstGeom prst="rect">
            <a:avLst/>
          </a:prstGeom>
        </p:spPr>
        <p:txBody>
          <a:bodyPr anchor="t"/>
          <a:lstStyle>
            <a:lvl1pPr marL="0" indent="0">
              <a:spcBef>
                <a:spcPts val="4425"/>
              </a:spcBef>
              <a:buSzTx/>
              <a:buNone/>
              <a:defRPr/>
            </a:lvl1pPr>
          </a:lstStyle>
          <a:p>
            <a:pPr marL="0" indent="0">
              <a:spcBef>
                <a:spcPts val="5900"/>
              </a:spcBef>
              <a:buSzTx/>
              <a:buNone/>
            </a:pPr>
            <a:endParaRPr/>
          </a:p>
        </p:txBody>
      </p:sp>
      <p:sp>
        <p:nvSpPr>
          <p:cNvPr id="233" name="Shape 300"/>
          <p:cNvSpPr>
            <a:spLocks noGrp="1"/>
          </p:cNvSpPr>
          <p:nvPr>
            <p:ph type="body" sz="quarter" idx="20"/>
          </p:nvPr>
        </p:nvSpPr>
        <p:spPr>
          <a:xfrm>
            <a:off x="6178423" y="3268966"/>
            <a:ext cx="704925" cy="271463"/>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234" name="Shape 301"/>
          <p:cNvSpPr>
            <a:spLocks noGrp="1"/>
          </p:cNvSpPr>
          <p:nvPr>
            <p:ph type="body" sz="quarter" idx="21"/>
          </p:nvPr>
        </p:nvSpPr>
        <p:spPr>
          <a:xfrm>
            <a:off x="6172073" y="3526631"/>
            <a:ext cx="2148422" cy="942975"/>
          </a:xfrm>
          <a:prstGeom prst="rect">
            <a:avLst/>
          </a:prstGeom>
        </p:spPr>
        <p:txBody>
          <a:bodyPr anchor="t"/>
          <a:lstStyle>
            <a:lvl1pPr marL="0" indent="0">
              <a:spcBef>
                <a:spcPts val="4425"/>
              </a:spcBef>
              <a:buSzTx/>
              <a:buNone/>
              <a:defRPr/>
            </a:lvl1pPr>
          </a:lstStyle>
          <a:p>
            <a:pPr marL="0" indent="0">
              <a:spcBef>
                <a:spcPts val="5900"/>
              </a:spcBef>
              <a:buSzTx/>
              <a:buNone/>
            </a:pPr>
            <a:endParaRPr/>
          </a:p>
        </p:txBody>
      </p:sp>
      <p:sp>
        <p:nvSpPr>
          <p:cNvPr id="235" name="Shape 302"/>
          <p:cNvSpPr>
            <a:spLocks noGrp="1"/>
          </p:cNvSpPr>
          <p:nvPr>
            <p:ph type="body" sz="quarter" idx="22"/>
          </p:nvPr>
        </p:nvSpPr>
        <p:spPr>
          <a:xfrm>
            <a:off x="6178423" y="1744657"/>
            <a:ext cx="704925" cy="271463"/>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236" name="Shape 303"/>
          <p:cNvSpPr>
            <a:spLocks noGrp="1"/>
          </p:cNvSpPr>
          <p:nvPr>
            <p:ph type="body" sz="quarter" idx="23"/>
          </p:nvPr>
        </p:nvSpPr>
        <p:spPr>
          <a:xfrm>
            <a:off x="6172073" y="2002323"/>
            <a:ext cx="2148422" cy="942976"/>
          </a:xfrm>
          <a:prstGeom prst="rect">
            <a:avLst/>
          </a:prstGeom>
        </p:spPr>
        <p:txBody>
          <a:bodyPr anchor="t"/>
          <a:lstStyle>
            <a:lvl1pPr marL="0" indent="0">
              <a:spcBef>
                <a:spcPts val="4425"/>
              </a:spcBef>
              <a:buSzTx/>
              <a:buNone/>
              <a:defRPr/>
            </a:lvl1pPr>
          </a:lstStyle>
          <a:p>
            <a:pPr marL="0" indent="0">
              <a:spcBef>
                <a:spcPts val="5900"/>
              </a:spcBef>
              <a:buSzTx/>
              <a:buNone/>
            </a:pPr>
            <a:endParaRPr/>
          </a:p>
        </p:txBody>
      </p:sp>
      <p:sp>
        <p:nvSpPr>
          <p:cNvPr id="237" name="Shape 304"/>
          <p:cNvSpPr/>
          <p:nvPr/>
        </p:nvSpPr>
        <p:spPr>
          <a:xfrm>
            <a:off x="-116682" y="521699"/>
            <a:ext cx="908349" cy="803316"/>
          </a:xfrm>
          <a:prstGeom prst="rect">
            <a:avLst/>
          </a:prstGeom>
          <a:solidFill>
            <a:srgbClr val="000000"/>
          </a:solidFill>
          <a:ln w="12700">
            <a:miter lim="400000"/>
          </a:ln>
        </p:spPr>
        <p:txBody>
          <a:bodyPr lIns="26789" tIns="26789" rIns="26789" bIns="26789" anchor="ctr"/>
          <a:lstStyle/>
          <a:p>
            <a:pPr algn="ctr">
              <a:lnSpc>
                <a:spcPct val="100000"/>
              </a:lnSpc>
              <a:defRPr sz="3200">
                <a:solidFill>
                  <a:srgbClr val="5AAAFA"/>
                </a:solidFill>
              </a:defRPr>
            </a:pPr>
            <a:endParaRPr sz="1200"/>
          </a:p>
        </p:txBody>
      </p:sp>
      <p:sp>
        <p:nvSpPr>
          <p:cNvPr id="238" name="Shape 284"/>
          <p:cNvSpPr txBox="1"/>
          <p:nvPr/>
        </p:nvSpPr>
        <p:spPr>
          <a:xfrm>
            <a:off x="154050" y="4884991"/>
            <a:ext cx="2014975" cy="13080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19050" tIns="19050" rIns="19050" bIns="19050" anchor="ctr">
            <a:spAutoFit/>
          </a:bodyPr>
          <a:lstStyle>
            <a:lvl1pPr>
              <a:lnSpc>
                <a:spcPct val="100000"/>
              </a:lnSpc>
              <a:spcBef>
                <a:spcPts val="5900"/>
              </a:spcBef>
              <a:defRPr sz="1600">
                <a:solidFill>
                  <a:srgbClr val="8B9BA6"/>
                </a:solidFill>
                <a:latin typeface="+mn-lt"/>
                <a:ea typeface="+mn-ea"/>
                <a:cs typeface="+mn-cs"/>
                <a:sym typeface="Helvetica"/>
              </a:defRPr>
            </a:lvl1pPr>
          </a:lstStyle>
          <a:p>
            <a:r>
              <a:rPr sz="600"/>
              <a:t>IBM Cloud Kubernetes Service  |  ©2018 IBM Corporation</a:t>
            </a:r>
          </a:p>
        </p:txBody>
      </p:sp>
      <p:sp>
        <p:nvSpPr>
          <p:cNvPr id="239" name="Slide Number"/>
          <p:cNvSpPr txBox="1">
            <a:spLocks noGrp="1"/>
          </p:cNvSpPr>
          <p:nvPr>
            <p:ph type="sldNum" sz="quarter" idx="2"/>
          </p:nvPr>
        </p:nvSpPr>
        <p:spPr>
          <a:xfrm>
            <a:off x="4475931" y="4878958"/>
            <a:ext cx="185443" cy="191691"/>
          </a:xfrm>
          <a:prstGeom prst="rect">
            <a:avLst/>
          </a:prstGeom>
        </p:spPr>
        <p:txBody>
          <a:bodyPr lIns="71436" tIns="71436" rIns="71436" bIns="71436"/>
          <a:lstStyle>
            <a:lvl1pPr defTabSz="308074">
              <a:defRPr>
                <a:solidFill>
                  <a:srgbClr val="000000"/>
                </a:solidFill>
              </a:defRPr>
            </a:lvl1pPr>
          </a:lstStyle>
          <a:p>
            <a:fld id="{86CB4B4D-7CA3-9044-876B-883B54F8677D}" type="slidenum">
              <a:t>‹#›</a:t>
            </a:fld>
            <a:endParaRPr/>
          </a:p>
        </p:txBody>
      </p:sp>
    </p:spTree>
    <p:extLst>
      <p:ext uri="{BB962C8B-B14F-4D97-AF65-F5344CB8AC3E}">
        <p14:creationId xmlns:p14="http://schemas.microsoft.com/office/powerpoint/2010/main" val="3843506567"/>
      </p:ext>
    </p:extLst>
  </p:cSld>
  <p:clrMapOvr>
    <a:masterClrMapping/>
  </p:clrMapOvr>
  <p:transition spd="med"/>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EA346AF-CBF3-FF43-8D79-36C44E797FB2}"/>
              </a:ext>
            </a:extLst>
          </p:cNvPr>
          <p:cNvSpPr/>
          <p:nvPr userDrawn="1"/>
        </p:nvSpPr>
        <p:spPr>
          <a:xfrm>
            <a:off x="0" y="1289050"/>
            <a:ext cx="9144000" cy="3854450"/>
          </a:xfrm>
          <a:prstGeom prst="rect">
            <a:avLst/>
          </a:prstGeom>
          <a:solidFill>
            <a:schemeClr val="accent1"/>
          </a:solidFill>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2" name="Title 1"/>
          <p:cNvSpPr>
            <a:spLocks noGrp="1"/>
          </p:cNvSpPr>
          <p:nvPr>
            <p:ph type="title"/>
          </p:nvPr>
        </p:nvSpPr>
        <p:spPr>
          <a:xfrm>
            <a:off x="210312" y="198826"/>
            <a:ext cx="4142232" cy="4305811"/>
          </a:xfrm>
        </p:spPr>
        <p:txBody>
          <a:bodyPr/>
          <a:lstStyle>
            <a:lvl1pPr>
              <a:lnSpc>
                <a:spcPct val="90000"/>
              </a:lnSpc>
              <a:spcAft>
                <a:spcPts val="0"/>
              </a:spcAft>
              <a:defRPr>
                <a:solidFill>
                  <a:schemeClr val="tx1"/>
                </a:solidFill>
              </a:defRPr>
            </a:lvl1pPr>
          </a:lstStyle>
          <a:p>
            <a:r>
              <a:rPr lang="en-US" dirty="0"/>
              <a:t>Click to edit Master title style</a:t>
            </a:r>
          </a:p>
        </p:txBody>
      </p:sp>
      <p:pic>
        <p:nvPicPr>
          <p:cNvPr id="9" name="Picture 8">
            <a:extLst>
              <a:ext uri="{FF2B5EF4-FFF2-40B4-BE49-F238E27FC236}">
                <a16:creationId xmlns:a16="http://schemas.microsoft.com/office/drawing/2014/main" id="{0C46DC7D-39A8-7042-AFAF-E1F61B5887D1}"/>
              </a:ext>
            </a:extLst>
          </p:cNvPr>
          <p:cNvPicPr>
            <a:picLocks noChangeAspect="1"/>
          </p:cNvPicPr>
          <p:nvPr userDrawn="1"/>
        </p:nvPicPr>
        <p:blipFill>
          <a:blip r:embed="rId2"/>
          <a:stretch>
            <a:fillRect/>
          </a:stretch>
        </p:blipFill>
        <p:spPr>
          <a:xfrm>
            <a:off x="8397707" y="4694756"/>
            <a:ext cx="513796" cy="203701"/>
          </a:xfrm>
          <a:prstGeom prst="rect">
            <a:avLst/>
          </a:prstGeom>
        </p:spPr>
      </p:pic>
      <p:pic>
        <p:nvPicPr>
          <p:cNvPr id="4" name="Picture 3">
            <a:extLst>
              <a:ext uri="{FF2B5EF4-FFF2-40B4-BE49-F238E27FC236}">
                <a16:creationId xmlns:a16="http://schemas.microsoft.com/office/drawing/2014/main" id="{57DDD23E-3E28-DB4D-80F3-CA1EDE3D0B01}"/>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228597" y="4690872"/>
            <a:ext cx="1920240" cy="266393"/>
          </a:xfrm>
          <a:prstGeom prst="rect">
            <a:avLst/>
          </a:prstGeom>
        </p:spPr>
      </p:pic>
    </p:spTree>
    <p:extLst>
      <p:ext uri="{BB962C8B-B14F-4D97-AF65-F5344CB8AC3E}">
        <p14:creationId xmlns:p14="http://schemas.microsoft.com/office/powerpoint/2010/main" val="47003883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D93A28-C6F0-F84D-BD53-1D40013A7C28}"/>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78AE1966-7580-074B-A2E0-FE8412D8AF9E}"/>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D7396E2A-4AC2-EE4E-ADC7-A781A6FAB75E}"/>
              </a:ext>
            </a:extLst>
          </p:cNvPr>
          <p:cNvSpPr>
            <a:spLocks noGrp="1"/>
          </p:cNvSpPr>
          <p:nvPr>
            <p:ph type="dt" sz="half" idx="10"/>
          </p:nvPr>
        </p:nvSpPr>
        <p:spPr/>
        <p:txBody>
          <a:bodyPr/>
          <a:lstStyle/>
          <a:p>
            <a:fld id="{48A87A34-81AB-432B-8DAE-1953F412C126}" type="datetimeFigureOut">
              <a:rPr lang="en-US" smtClean="0"/>
              <a:t>9/9/20</a:t>
            </a:fld>
            <a:endParaRPr lang="en-US" dirty="0"/>
          </a:p>
        </p:txBody>
      </p:sp>
      <p:sp>
        <p:nvSpPr>
          <p:cNvPr id="5" name="Footer Placeholder 4">
            <a:extLst>
              <a:ext uri="{FF2B5EF4-FFF2-40B4-BE49-F238E27FC236}">
                <a16:creationId xmlns:a16="http://schemas.microsoft.com/office/drawing/2014/main" id="{DAE609F4-37CD-C949-85A7-39737BD80D6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0F63094-E448-394D-87C1-265CE57C9142}"/>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112636257"/>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13679" y="3568588"/>
            <a:ext cx="4142232" cy="927212"/>
          </a:xfrm>
        </p:spPr>
        <p:txBody>
          <a:bodyPr/>
          <a:lstStyle>
            <a:lvl1pPr>
              <a:lnSpc>
                <a:spcPts val="2100"/>
              </a:lnSpc>
              <a:defRPr sz="1600">
                <a:latin typeface="+mn-lt"/>
              </a:defRPr>
            </a:lvl1pPr>
          </a:lstStyle>
          <a:p>
            <a:r>
              <a:rPr lang="en-US" dirty="0"/>
              <a:t>Click to edit Master title style</a:t>
            </a:r>
          </a:p>
        </p:txBody>
      </p:sp>
    </p:spTree>
    <p:extLst>
      <p:ext uri="{BB962C8B-B14F-4D97-AF65-F5344CB8AC3E}">
        <p14:creationId xmlns:p14="http://schemas.microsoft.com/office/powerpoint/2010/main" val="1366472448"/>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800100"/>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1243584"/>
            <a:ext cx="4123944" cy="3252216"/>
          </a:xfrm>
        </p:spPr>
        <p:txBody>
          <a:bodyPr/>
          <a:lstStyle>
            <a:lvl1pPr>
              <a:spcBef>
                <a:spcPts val="0"/>
              </a:spcBef>
              <a:spcAft>
                <a:spcPts val="600"/>
              </a:spcAft>
              <a:defRPr/>
            </a:lvl1pPr>
            <a:lvl2pPr marL="0" indent="0">
              <a:spcBef>
                <a:spcPts val="0"/>
              </a:spcBef>
              <a:spcAft>
                <a:spcPts val="600"/>
              </a:spcAft>
              <a:buNone/>
              <a:defRPr/>
            </a:lvl2pPr>
            <a:lvl3pPr marL="201612" indent="0">
              <a:buNone/>
              <a:defRPr/>
            </a:lvl3pPr>
            <a:lvl4pPr marL="434975" indent="0">
              <a:buNone/>
              <a:defRPr/>
            </a:lvl4pPr>
            <a:lvl5pPr marL="631825" indent="0">
              <a:buNone/>
              <a:defRPr/>
            </a:lvl5pPr>
          </a:lstStyle>
          <a:p>
            <a:pPr lvl="0"/>
            <a:r>
              <a:rPr lang="en-US" dirty="0"/>
              <a:t>Click to edit Master text styles</a:t>
            </a:r>
          </a:p>
          <a:p>
            <a:pPr lvl="0"/>
            <a:r>
              <a:rPr lang="en-US" dirty="0"/>
              <a:t>Second level</a:t>
            </a:r>
          </a:p>
          <a:p>
            <a:pPr lvl="1"/>
            <a:r>
              <a:rPr lang="en-US" dirty="0"/>
              <a:t>Third level</a:t>
            </a:r>
          </a:p>
          <a:p>
            <a:pPr lvl="1"/>
            <a:r>
              <a:rPr lang="en-US" dirty="0"/>
              <a:t>Fourth level</a:t>
            </a:r>
          </a:p>
          <a:p>
            <a:pPr lvl="1"/>
            <a:r>
              <a:rPr lang="en-US" dirty="0"/>
              <a:t>Fifth level</a:t>
            </a:r>
          </a:p>
        </p:txBody>
      </p:sp>
      <p:sp>
        <p:nvSpPr>
          <p:cNvPr id="8" name="Text Placeholder 7"/>
          <p:cNvSpPr>
            <a:spLocks noGrp="1"/>
          </p:cNvSpPr>
          <p:nvPr>
            <p:ph type="body" sz="quarter" idx="13"/>
          </p:nvPr>
        </p:nvSpPr>
        <p:spPr>
          <a:xfrm>
            <a:off x="219456" y="1243584"/>
            <a:ext cx="4123944" cy="3252216"/>
          </a:xfrm>
        </p:spPr>
        <p:txBody>
          <a:bodyPr/>
          <a:lstStyle>
            <a:lvl1pPr>
              <a:spcBef>
                <a:spcPts val="0"/>
              </a:spcBef>
              <a:spcAft>
                <a:spcPts val="600"/>
              </a:spcAft>
              <a:defRPr/>
            </a:lvl1pPr>
            <a:lvl2pPr marL="0" indent="0">
              <a:spcBef>
                <a:spcPts val="0"/>
              </a:spcBef>
              <a:spcAft>
                <a:spcPts val="600"/>
              </a:spcAft>
              <a:buNone/>
              <a:defRPr/>
            </a:lvl2pPr>
            <a:lvl3pPr marL="201612" indent="0">
              <a:buNone/>
              <a:defRPr/>
            </a:lvl3pPr>
            <a:lvl4pPr marL="434975" indent="0">
              <a:buNone/>
              <a:defRPr/>
            </a:lvl4pPr>
            <a:lvl5pPr marL="631825" indent="0">
              <a:buNone/>
              <a:defRPr/>
            </a:lvl5pPr>
          </a:lstStyle>
          <a:p>
            <a:pPr lvl="0"/>
            <a:r>
              <a:rPr lang="en-US" dirty="0"/>
              <a:t>Click to edit Master text styles</a:t>
            </a:r>
          </a:p>
          <a:p>
            <a:pPr lvl="1"/>
            <a:r>
              <a:rPr lang="en-US" dirty="0"/>
              <a:t>Second level</a:t>
            </a:r>
          </a:p>
          <a:p>
            <a:pPr lvl="1"/>
            <a:r>
              <a:rPr lang="en-US" dirty="0"/>
              <a:t>Third level</a:t>
            </a:r>
          </a:p>
          <a:p>
            <a:pPr lvl="1"/>
            <a:r>
              <a:rPr lang="en-US" dirty="0"/>
              <a:t>Fourth level</a:t>
            </a:r>
          </a:p>
          <a:p>
            <a:pPr lvl="1"/>
            <a:r>
              <a:rPr lang="en-US" dirty="0"/>
              <a:t>Fifth level</a:t>
            </a:r>
          </a:p>
        </p:txBody>
      </p:sp>
    </p:spTree>
    <p:extLst>
      <p:ext uri="{BB962C8B-B14F-4D97-AF65-F5344CB8AC3E}">
        <p14:creationId xmlns:p14="http://schemas.microsoft.com/office/powerpoint/2010/main" val="3880235701"/>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19456" y="176726"/>
            <a:ext cx="4133088" cy="804672"/>
          </a:xfrm>
        </p:spPr>
        <p:txBody>
          <a:bodyPr/>
          <a:lstStyle>
            <a:lvl1pPr>
              <a:lnSpc>
                <a:spcPts val="2400"/>
              </a:lnSpc>
              <a:spcAft>
                <a:spcPts val="1200"/>
              </a:spcAft>
              <a:defRPr sz="1800"/>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137160" y="1244954"/>
            <a:ext cx="4206240" cy="3242300"/>
          </a:xfrm>
        </p:spPr>
        <p:txBody>
          <a:bodyPr/>
          <a:lstStyle>
            <a:lvl1pPr>
              <a:lnSpc>
                <a:spcPts val="9600"/>
              </a:lnSpc>
              <a:spcAft>
                <a:spcPts val="0"/>
              </a:spcAft>
              <a:defRPr sz="9600" b="0" i="0">
                <a:latin typeface="IBM Plex Mono Light" panose="020B0409050000000000" pitchFamily="49" charset="77"/>
              </a:defRPr>
            </a:lvl1pPr>
          </a:lstStyle>
          <a:p>
            <a:pPr lvl="0"/>
            <a:r>
              <a:rPr lang="en-US" dirty="0"/>
              <a:t>Click to edit Master text styles</a:t>
            </a:r>
          </a:p>
        </p:txBody>
      </p:sp>
    </p:spTree>
    <p:extLst>
      <p:ext uri="{BB962C8B-B14F-4D97-AF65-F5344CB8AC3E}">
        <p14:creationId xmlns:p14="http://schemas.microsoft.com/office/powerpoint/2010/main" val="3052907136"/>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7" name="Picture Placeholder 6"/>
          <p:cNvSpPr>
            <a:spLocks noGrp="1"/>
          </p:cNvSpPr>
          <p:nvPr>
            <p:ph type="pic" sz="quarter" idx="13"/>
          </p:nvPr>
        </p:nvSpPr>
        <p:spPr>
          <a:xfrm>
            <a:off x="4572000" y="0"/>
            <a:ext cx="4572000" cy="5143500"/>
          </a:xfrm>
        </p:spPr>
        <p:txBody>
          <a:bodyPr lIns="91440" tIns="91440" rIns="91440" bIns="91440"/>
          <a:lstStyle>
            <a:lvl1pPr>
              <a:defRPr baseline="0"/>
            </a:lvl1pPr>
          </a:lstStyle>
          <a:p>
            <a:r>
              <a:rPr lang="en-US" dirty="0"/>
              <a:t>Drag picture to placeholder or click icon to add</a:t>
            </a:r>
          </a:p>
        </p:txBody>
      </p:sp>
      <p:sp>
        <p:nvSpPr>
          <p:cNvPr id="2" name="Title 1"/>
          <p:cNvSpPr>
            <a:spLocks noGrp="1"/>
          </p:cNvSpPr>
          <p:nvPr>
            <p:ph type="title"/>
          </p:nvPr>
        </p:nvSpPr>
        <p:spPr>
          <a:xfrm>
            <a:off x="219456" y="176726"/>
            <a:ext cx="4133088" cy="804672"/>
          </a:xfrm>
        </p:spPr>
        <p:txBody>
          <a:bodyPr/>
          <a:lstStyle>
            <a:lvl1pPr>
              <a:lnSpc>
                <a:spcPts val="2400"/>
              </a:lnSpc>
              <a:spcAft>
                <a:spcPts val="1200"/>
              </a:spcAft>
              <a:defRPr sz="1800"/>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137160" y="1244954"/>
            <a:ext cx="4206240" cy="3242300"/>
          </a:xfrm>
        </p:spPr>
        <p:txBody>
          <a:bodyPr/>
          <a:lstStyle>
            <a:lvl1pPr>
              <a:lnSpc>
                <a:spcPts val="9600"/>
              </a:lnSpc>
              <a:spcAft>
                <a:spcPts val="0"/>
              </a:spcAft>
              <a:defRPr sz="9600" b="0" i="0">
                <a:latin typeface="IBM Plex Mono Light" panose="020B0409050000000000" pitchFamily="49" charset="77"/>
              </a:defRPr>
            </a:lvl1pPr>
          </a:lstStyle>
          <a:p>
            <a:pPr lvl="0"/>
            <a:r>
              <a:rPr lang="en-US" dirty="0"/>
              <a:t>Click to edit Master text styles</a:t>
            </a:r>
          </a:p>
        </p:txBody>
      </p:sp>
    </p:spTree>
    <p:extLst>
      <p:ext uri="{BB962C8B-B14F-4D97-AF65-F5344CB8AC3E}">
        <p14:creationId xmlns:p14="http://schemas.microsoft.com/office/powerpoint/2010/main" val="3417617882"/>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137160" y="173736"/>
            <a:ext cx="8778172" cy="4301813"/>
          </a:xfrm>
        </p:spPr>
        <p:txBody>
          <a:bodyPr/>
          <a:lstStyle>
            <a:lvl1pPr>
              <a:lnSpc>
                <a:spcPts val="9600"/>
              </a:lnSpc>
              <a:spcAft>
                <a:spcPts val="0"/>
              </a:spcAft>
              <a:defRPr sz="9600" b="0" i="0">
                <a:latin typeface="IBM Plex Mono Light" panose="020B0409050000000000" pitchFamily="49" charset="77"/>
              </a:defRPr>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973259706"/>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5562534" cy="4320270"/>
          </a:xfrm>
        </p:spPr>
        <p:txBody>
          <a:bodyPr/>
          <a:lstStyle>
            <a:lvl1pPr>
              <a:spcAft>
                <a:spcPts val="1800"/>
              </a:spcAft>
              <a:defRPr/>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026012164"/>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4320270"/>
          </a:xfrm>
        </p:spPr>
        <p:txBody>
          <a:bodyPr/>
          <a:lstStyle>
            <a:lvl1pPr>
              <a:spcAft>
                <a:spcPts val="1800"/>
              </a:spcAft>
              <a:defRPr/>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201168"/>
            <a:ext cx="4123944" cy="429463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59809317"/>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1243584"/>
            <a:ext cx="4123876"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3"/>
          </p:nvPr>
        </p:nvSpPr>
        <p:spPr>
          <a:xfrm>
            <a:off x="219456" y="1243584"/>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02649811"/>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1243584"/>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6"/>
          <p:cNvSpPr>
            <a:spLocks noGrp="1"/>
          </p:cNvSpPr>
          <p:nvPr>
            <p:ph sz="quarter" idx="13"/>
          </p:nvPr>
        </p:nvSpPr>
        <p:spPr>
          <a:xfrm>
            <a:off x="210312" y="1216152"/>
            <a:ext cx="4142232" cy="3279648"/>
          </a:xfrm>
        </p:spPr>
        <p:txBody>
          <a:bodyPr/>
          <a:lstStyle>
            <a:lvl1pPr>
              <a:lnSpc>
                <a:spcPts val="2800"/>
              </a:lnSpc>
              <a:spcAft>
                <a:spcPts val="1800"/>
              </a:spcAft>
              <a:defRPr sz="2400"/>
            </a:lvl1pPr>
          </a:lstStyle>
          <a:p>
            <a:pPr lvl="0"/>
            <a:r>
              <a:rPr lang="en-US" dirty="0"/>
              <a:t>Click to edit Master text styles</a:t>
            </a:r>
          </a:p>
        </p:txBody>
      </p:sp>
    </p:spTree>
    <p:extLst>
      <p:ext uri="{BB962C8B-B14F-4D97-AF65-F5344CB8AC3E}">
        <p14:creationId xmlns:p14="http://schemas.microsoft.com/office/powerpoint/2010/main" val="1880103596"/>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3"/>
          </p:nvPr>
        </p:nvSpPr>
        <p:spPr>
          <a:xfrm>
            <a:off x="2505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4"/>
          </p:nvPr>
        </p:nvSpPr>
        <p:spPr>
          <a:xfrm>
            <a:off x="4791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5"/>
          </p:nvPr>
        </p:nvSpPr>
        <p:spPr>
          <a:xfrm>
            <a:off x="7077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9840758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EA346AF-CBF3-FF43-8D79-36C44E797FB2}"/>
              </a:ext>
            </a:extLst>
          </p:cNvPr>
          <p:cNvSpPr/>
          <p:nvPr userDrawn="1"/>
        </p:nvSpPr>
        <p:spPr>
          <a:xfrm>
            <a:off x="0" y="1289050"/>
            <a:ext cx="9144000" cy="3854450"/>
          </a:xfrm>
          <a:prstGeom prst="rect">
            <a:avLst/>
          </a:prstGeom>
          <a:solidFill>
            <a:schemeClr val="accent2"/>
          </a:solidFill>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2" name="Title 1"/>
          <p:cNvSpPr>
            <a:spLocks noGrp="1"/>
          </p:cNvSpPr>
          <p:nvPr>
            <p:ph type="title"/>
          </p:nvPr>
        </p:nvSpPr>
        <p:spPr>
          <a:xfrm>
            <a:off x="210312" y="198826"/>
            <a:ext cx="4142232" cy="4296974"/>
          </a:xfrm>
        </p:spPr>
        <p:txBody>
          <a:bodyPr/>
          <a:lstStyle>
            <a:lvl1pPr>
              <a:lnSpc>
                <a:spcPct val="90000"/>
              </a:lnSpc>
              <a:spcAft>
                <a:spcPts val="0"/>
              </a:spcAft>
              <a:defRPr>
                <a:solidFill>
                  <a:schemeClr val="tx1"/>
                </a:solidFill>
              </a:defRPr>
            </a:lvl1pPr>
          </a:lstStyle>
          <a:p>
            <a:r>
              <a:rPr lang="en-US" dirty="0"/>
              <a:t>Click to edit Master title style</a:t>
            </a:r>
          </a:p>
        </p:txBody>
      </p:sp>
      <p:pic>
        <p:nvPicPr>
          <p:cNvPr id="9" name="Picture 8">
            <a:extLst>
              <a:ext uri="{FF2B5EF4-FFF2-40B4-BE49-F238E27FC236}">
                <a16:creationId xmlns:a16="http://schemas.microsoft.com/office/drawing/2014/main" id="{0C46DC7D-39A8-7042-AFAF-E1F61B5887D1}"/>
              </a:ext>
            </a:extLst>
          </p:cNvPr>
          <p:cNvPicPr>
            <a:picLocks noChangeAspect="1"/>
          </p:cNvPicPr>
          <p:nvPr userDrawn="1"/>
        </p:nvPicPr>
        <p:blipFill>
          <a:blip r:embed="rId2"/>
          <a:stretch>
            <a:fillRect/>
          </a:stretch>
        </p:blipFill>
        <p:spPr>
          <a:xfrm>
            <a:off x="8397708" y="4694108"/>
            <a:ext cx="513793" cy="204998"/>
          </a:xfrm>
          <a:prstGeom prst="rect">
            <a:avLst/>
          </a:prstGeom>
        </p:spPr>
      </p:pic>
      <p:pic>
        <p:nvPicPr>
          <p:cNvPr id="4" name="Picture 3">
            <a:extLst>
              <a:ext uri="{FF2B5EF4-FFF2-40B4-BE49-F238E27FC236}">
                <a16:creationId xmlns:a16="http://schemas.microsoft.com/office/drawing/2014/main" id="{57DDD23E-3E28-DB4D-80F3-CA1EDE3D0B01}"/>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228597" y="4690873"/>
            <a:ext cx="1920240" cy="266391"/>
          </a:xfrm>
          <a:prstGeom prst="rect">
            <a:avLst/>
          </a:prstGeom>
        </p:spPr>
      </p:pic>
    </p:spTree>
    <p:extLst>
      <p:ext uri="{BB962C8B-B14F-4D97-AF65-F5344CB8AC3E}">
        <p14:creationId xmlns:p14="http://schemas.microsoft.com/office/powerpoint/2010/main" val="1662883631"/>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4572000" y="0"/>
            <a:ext cx="4572000" cy="5143500"/>
          </a:xfrm>
        </p:spPr>
        <p:txBody>
          <a:bodyPr lIns="91440" tIns="91440" rIns="91440" bIns="91440"/>
          <a:lstStyle/>
          <a:p>
            <a:r>
              <a:rPr lang="en-US" dirty="0"/>
              <a:t>Drag picture to placeholder or click icon to add</a:t>
            </a:r>
          </a:p>
        </p:txBody>
      </p:sp>
      <p:sp>
        <p:nvSpPr>
          <p:cNvPr id="2" name="Title 1"/>
          <p:cNvSpPr>
            <a:spLocks noGrp="1"/>
          </p:cNvSpPr>
          <p:nvPr>
            <p:ph type="title"/>
          </p:nvPr>
        </p:nvSpPr>
        <p:spPr>
          <a:xfrm>
            <a:off x="210312" y="175530"/>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19456" y="1243584"/>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57528444"/>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4320270"/>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201168"/>
            <a:ext cx="1837944" cy="429463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7077456" y="201168"/>
            <a:ext cx="1837944" cy="429463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38523685"/>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userDrawn="1">
  <p:cSld name="title, text (light background)">
    <p:spTree>
      <p:nvGrpSpPr>
        <p:cNvPr id="1" name=""/>
        <p:cNvGrpSpPr/>
        <p:nvPr/>
      </p:nvGrpSpPr>
      <p:grpSpPr>
        <a:xfrm>
          <a:off x="0" y="0"/>
          <a:ext cx="0" cy="0"/>
          <a:chOff x="0" y="0"/>
          <a:chExt cx="0" cy="0"/>
        </a:xfrm>
      </p:grpSpPr>
      <p:sp>
        <p:nvSpPr>
          <p:cNvPr id="8" name="Rectangle 7"/>
          <p:cNvSpPr/>
          <p:nvPr userDrawn="1"/>
        </p:nvSpPr>
        <p:spPr>
          <a:xfrm>
            <a:off x="4572000" y="0"/>
            <a:ext cx="4572000" cy="5143500"/>
          </a:xfrm>
          <a:prstGeom prst="rect">
            <a:avLst/>
          </a:prstGeom>
          <a:solidFill>
            <a:schemeClr val="tx2"/>
          </a:solidFill>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2" name="Title 1"/>
          <p:cNvSpPr>
            <a:spLocks noGrp="1"/>
          </p:cNvSpPr>
          <p:nvPr>
            <p:ph type="title"/>
          </p:nvPr>
        </p:nvSpPr>
        <p:spPr>
          <a:xfrm>
            <a:off x="210312" y="175530"/>
            <a:ext cx="4142164" cy="4320270"/>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lvl1pPr>
              <a:buClr>
                <a:schemeClr val="tx1"/>
              </a:buClr>
              <a:defRPr>
                <a:solidFill>
                  <a:schemeClr val="tx1"/>
                </a:solidFill>
              </a:defRPr>
            </a:lvl1p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201168"/>
            <a:ext cx="4123944" cy="4294632"/>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70497969"/>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4572000" y="0"/>
            <a:ext cx="4572000" cy="5143500"/>
          </a:xfrm>
        </p:spPr>
        <p:txBody>
          <a:bodyPr lIns="91440" tIns="91440" rIns="91440" bIns="91440"/>
          <a:lstStyle/>
          <a:p>
            <a:r>
              <a:rPr lang="en-US" dirty="0"/>
              <a:t>Drag picture to placeholder or click icon to add</a:t>
            </a:r>
          </a:p>
        </p:txBody>
      </p:sp>
      <p:sp>
        <p:nvSpPr>
          <p:cNvPr id="2" name="Title 1"/>
          <p:cNvSpPr>
            <a:spLocks noGrp="1"/>
          </p:cNvSpPr>
          <p:nvPr>
            <p:ph type="title"/>
          </p:nvPr>
        </p:nvSpPr>
        <p:spPr>
          <a:xfrm>
            <a:off x="210312" y="175530"/>
            <a:ext cx="4142232" cy="4320270"/>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949527046"/>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4320270"/>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704579098"/>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124581112"/>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9" name="Content Placeholder 5"/>
          <p:cNvSpPr>
            <a:spLocks noGrp="1"/>
          </p:cNvSpPr>
          <p:nvPr>
            <p:ph sz="quarter" idx="17"/>
          </p:nvPr>
        </p:nvSpPr>
        <p:spPr>
          <a:xfrm>
            <a:off x="4572000" y="0"/>
            <a:ext cx="4572000" cy="2571750"/>
          </a:xfrm>
          <a:solidFill>
            <a:schemeClr val="accent1"/>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2" name="Content Placeholder 13"/>
          <p:cNvSpPr>
            <a:spLocks noGrp="1"/>
          </p:cNvSpPr>
          <p:nvPr>
            <p:ph sz="quarter" idx="19"/>
          </p:nvPr>
        </p:nvSpPr>
        <p:spPr>
          <a:xfrm>
            <a:off x="4572000" y="2570162"/>
            <a:ext cx="4572000" cy="2573337"/>
          </a:xfrm>
          <a:solidFill>
            <a:schemeClr val="accent1"/>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2" name="Title 1"/>
          <p:cNvSpPr>
            <a:spLocks noGrp="1"/>
          </p:cNvSpPr>
          <p:nvPr>
            <p:ph type="title"/>
          </p:nvPr>
        </p:nvSpPr>
        <p:spPr>
          <a:xfrm>
            <a:off x="210312" y="175530"/>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19456" y="1243584"/>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56307664"/>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6" name="Content Placeholder 5"/>
          <p:cNvSpPr>
            <a:spLocks noGrp="1"/>
          </p:cNvSpPr>
          <p:nvPr>
            <p:ph sz="quarter" idx="17"/>
          </p:nvPr>
        </p:nvSpPr>
        <p:spPr>
          <a:xfrm>
            <a:off x="4572000" y="0"/>
            <a:ext cx="2286000" cy="2571750"/>
          </a:xfrm>
          <a:solidFill>
            <a:schemeClr val="bg1"/>
          </a:solidFill>
          <a:ln>
            <a:noFill/>
          </a:ln>
        </p:spPr>
        <p:txBody>
          <a:bodyPr lIns="219456" tIns="201168" rIns="228600" bIns="228600"/>
          <a:lstStyle>
            <a:lvl1pPr>
              <a:defRPr>
                <a:solidFill>
                  <a:schemeClr val="tx1"/>
                </a:solidFill>
              </a:defRPr>
            </a:lvl1pPr>
          </a:lstStyle>
          <a:p>
            <a:pPr lvl="0"/>
            <a:r>
              <a:rPr lang="en-US" dirty="0"/>
              <a:t>Click to edit Master text styles</a:t>
            </a:r>
          </a:p>
        </p:txBody>
      </p:sp>
      <p:sp>
        <p:nvSpPr>
          <p:cNvPr id="2" name="Title 1"/>
          <p:cNvSpPr>
            <a:spLocks noGrp="1"/>
          </p:cNvSpPr>
          <p:nvPr>
            <p:ph type="title"/>
          </p:nvPr>
        </p:nvSpPr>
        <p:spPr>
          <a:xfrm>
            <a:off x="0" y="-1"/>
            <a:ext cx="4572000" cy="2571751"/>
          </a:xfrm>
          <a:solidFill>
            <a:schemeClr val="bg1"/>
          </a:solidFill>
        </p:spPr>
        <p:txBody>
          <a:bodyPr lIns="210312" tIns="173736" rIns="228600" bIns="228600"/>
          <a:lstStyle>
            <a:lvl1pPr>
              <a:lnSpc>
                <a:spcPts val="2800"/>
              </a:lnSpc>
              <a:defRPr>
                <a:solidFill>
                  <a:schemeClr val="tx1"/>
                </a:solidFill>
              </a:defRPr>
            </a:lvl1pPr>
          </a:lstStyle>
          <a:p>
            <a:r>
              <a:rPr lang="en-US" dirty="0"/>
              <a:t>Click to edit Master title style</a:t>
            </a:r>
          </a:p>
        </p:txBody>
      </p:sp>
      <p:sp>
        <p:nvSpPr>
          <p:cNvPr id="11" name="Content Placeholder 10"/>
          <p:cNvSpPr>
            <a:spLocks noGrp="1"/>
          </p:cNvSpPr>
          <p:nvPr>
            <p:ph sz="quarter" idx="18"/>
          </p:nvPr>
        </p:nvSpPr>
        <p:spPr>
          <a:xfrm>
            <a:off x="6858000" y="0"/>
            <a:ext cx="2286000" cy="2571750"/>
          </a:xfrm>
          <a:solidFill>
            <a:schemeClr val="bg1"/>
          </a:solidFill>
          <a:ln>
            <a:noFill/>
          </a:ln>
        </p:spPr>
        <p:txBody>
          <a:bodyPr lIns="219456" tIns="201168" rIns="228600" bIns="228600"/>
          <a:lstStyle>
            <a:lvl1pPr>
              <a:defRPr>
                <a:solidFill>
                  <a:schemeClr val="tx1"/>
                </a:solidFill>
              </a:defRPr>
            </a:lvl1pPr>
          </a:lstStyle>
          <a:p>
            <a:pPr lvl="0"/>
            <a:r>
              <a:rPr lang="en-US" dirty="0"/>
              <a:t>Click to edit Master text styles</a:t>
            </a:r>
          </a:p>
        </p:txBody>
      </p:sp>
      <p:sp>
        <p:nvSpPr>
          <p:cNvPr id="14" name="Content Placeholder 13"/>
          <p:cNvSpPr>
            <a:spLocks noGrp="1"/>
          </p:cNvSpPr>
          <p:nvPr>
            <p:ph sz="quarter" idx="19"/>
          </p:nvPr>
        </p:nvSpPr>
        <p:spPr>
          <a:xfrm>
            <a:off x="4572000" y="2570162"/>
            <a:ext cx="4572000" cy="2573337"/>
          </a:xfrm>
          <a:solidFill>
            <a:schemeClr val="bg1"/>
          </a:solidFill>
          <a:ln>
            <a:noFill/>
          </a:ln>
        </p:spPr>
        <p:txBody>
          <a:bodyPr lIns="219456" tIns="201168" rIns="228600" bIns="228600"/>
          <a:lstStyle>
            <a:lvl1pPr>
              <a:defRPr>
                <a:solidFill>
                  <a:schemeClr val="tx1"/>
                </a:solidFill>
              </a:defRPr>
            </a:lvl1pPr>
          </a:lstStyle>
          <a:p>
            <a:pPr lvl="0"/>
            <a:r>
              <a:rPr lang="en-US" dirty="0"/>
              <a:t>Click to edit Master text styles</a:t>
            </a:r>
          </a:p>
        </p:txBody>
      </p:sp>
      <p:sp>
        <p:nvSpPr>
          <p:cNvPr id="7" name="Content Placeholder 6"/>
          <p:cNvSpPr>
            <a:spLocks noGrp="1"/>
          </p:cNvSpPr>
          <p:nvPr>
            <p:ph sz="quarter" idx="20"/>
          </p:nvPr>
        </p:nvSpPr>
        <p:spPr>
          <a:xfrm>
            <a:off x="0" y="2570162"/>
            <a:ext cx="4572000" cy="2573337"/>
          </a:xfrm>
          <a:solidFill>
            <a:schemeClr val="bg1"/>
          </a:solidFill>
        </p:spPr>
        <p:txBody>
          <a:bodyPr lIns="219456" tIns="201168" rIns="228600" bIns="228600"/>
          <a:lstStyle>
            <a:lvl1pPr>
              <a:defRPr>
                <a:solidFill>
                  <a:schemeClr val="tx1"/>
                </a:solidFill>
              </a:defRPr>
            </a:lvl1pPr>
          </a:lstStyle>
          <a:p>
            <a:pPr lvl="0"/>
            <a:r>
              <a:rPr lang="en-US" dirty="0"/>
              <a:t>Click to edit Master text styles</a:t>
            </a:r>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802773328"/>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9" name="Content Placeholder 5"/>
          <p:cNvSpPr>
            <a:spLocks noGrp="1"/>
          </p:cNvSpPr>
          <p:nvPr>
            <p:ph sz="quarter" idx="17"/>
          </p:nvPr>
        </p:nvSpPr>
        <p:spPr>
          <a:xfrm>
            <a:off x="4572000" y="2570162"/>
            <a:ext cx="2286000" cy="2573338"/>
          </a:xfrm>
          <a:solidFill>
            <a:schemeClr val="accent2"/>
          </a:solidFill>
          <a:ln>
            <a:noFill/>
          </a:ln>
        </p:spPr>
        <p:txBody>
          <a:bodyPr lIns="219456" tIns="201168" rIns="228600" bIns="228600"/>
          <a:lstStyle>
            <a:lvl1pPr>
              <a:defRPr>
                <a:solidFill>
                  <a:schemeClr val="tx1"/>
                </a:solidFill>
              </a:defRPr>
            </a:lvl1pPr>
          </a:lstStyle>
          <a:p>
            <a:pPr lvl="0"/>
            <a:r>
              <a:rPr lang="en-US" dirty="0"/>
              <a:t>Click to edit Master text styles</a:t>
            </a:r>
          </a:p>
        </p:txBody>
      </p:sp>
      <p:sp>
        <p:nvSpPr>
          <p:cNvPr id="10" name="Content Placeholder 10"/>
          <p:cNvSpPr>
            <a:spLocks noGrp="1"/>
          </p:cNvSpPr>
          <p:nvPr>
            <p:ph sz="quarter" idx="18"/>
          </p:nvPr>
        </p:nvSpPr>
        <p:spPr>
          <a:xfrm>
            <a:off x="6858000" y="2570162"/>
            <a:ext cx="2286000" cy="2573338"/>
          </a:xfrm>
          <a:solidFill>
            <a:schemeClr val="accent2"/>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2" name="Content Placeholder 13"/>
          <p:cNvSpPr>
            <a:spLocks noGrp="1"/>
          </p:cNvSpPr>
          <p:nvPr>
            <p:ph sz="quarter" idx="19"/>
          </p:nvPr>
        </p:nvSpPr>
        <p:spPr>
          <a:xfrm>
            <a:off x="2286001" y="2570162"/>
            <a:ext cx="2286000" cy="2573337"/>
          </a:xfrm>
          <a:solidFill>
            <a:schemeClr val="accent2"/>
          </a:solidFill>
          <a:ln>
            <a:noFill/>
          </a:ln>
        </p:spPr>
        <p:txBody>
          <a:bodyPr lIns="219456" tIns="201168" rIns="228600" bIns="228600"/>
          <a:lstStyle>
            <a:lvl1pPr>
              <a:defRPr>
                <a:solidFill>
                  <a:schemeClr val="tx1"/>
                </a:solidFill>
              </a:defRPr>
            </a:lvl1pPr>
          </a:lstStyle>
          <a:p>
            <a:pPr lvl="0"/>
            <a:r>
              <a:rPr lang="en-US" dirty="0"/>
              <a:t>Click to edit Master text styles</a:t>
            </a:r>
          </a:p>
        </p:txBody>
      </p:sp>
      <p:sp>
        <p:nvSpPr>
          <p:cNvPr id="13" name="Content Placeholder 6"/>
          <p:cNvSpPr>
            <a:spLocks noGrp="1"/>
          </p:cNvSpPr>
          <p:nvPr>
            <p:ph sz="quarter" idx="20"/>
          </p:nvPr>
        </p:nvSpPr>
        <p:spPr>
          <a:xfrm>
            <a:off x="0" y="2570162"/>
            <a:ext cx="2286000" cy="2573337"/>
          </a:xfrm>
          <a:solidFill>
            <a:schemeClr val="accent2"/>
          </a:solidFill>
        </p:spPr>
        <p:txBody>
          <a:bodyPr lIns="219456" tIns="201168" rIns="228600" bIns="228600"/>
          <a:lstStyle>
            <a:lvl1pPr>
              <a:defRPr>
                <a:solidFill>
                  <a:schemeClr val="tx1"/>
                </a:solidFill>
              </a:defRPr>
            </a:lvl1pPr>
          </a:lstStyle>
          <a:p>
            <a:pPr lvl="0"/>
            <a:r>
              <a:rPr lang="en-US" dirty="0"/>
              <a:t>Click to edit Master text styles</a:t>
            </a:r>
          </a:p>
        </p:txBody>
      </p:sp>
      <p:sp>
        <p:nvSpPr>
          <p:cNvPr id="2" name="Title 1"/>
          <p:cNvSpPr>
            <a:spLocks noGrp="1"/>
          </p:cNvSpPr>
          <p:nvPr>
            <p:ph type="title"/>
          </p:nvPr>
        </p:nvSpPr>
        <p:spPr>
          <a:xfrm>
            <a:off x="0" y="-1"/>
            <a:ext cx="9144000" cy="2569463"/>
          </a:xfrm>
          <a:solidFill>
            <a:schemeClr val="bg1"/>
          </a:solidFill>
        </p:spPr>
        <p:txBody>
          <a:bodyPr lIns="182880" tIns="137160" rIns="228600" bIns="228600"/>
          <a:lstStyle>
            <a:lvl1pPr>
              <a:lnSpc>
                <a:spcPts val="5400"/>
              </a:lnSpc>
              <a:defRPr sz="4800"/>
            </a:lvl1pPr>
          </a:lstStyle>
          <a:p>
            <a:r>
              <a:rPr lang="en-US" dirty="0"/>
              <a:t>Click to edit Master title style</a:t>
            </a:r>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a:t>Group Name / DOC ID / Month XX, 2018 / © 2018 IBM Corporation</a:t>
            </a:r>
            <a:endParaRPr lang="en-US" dirty="0"/>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grpSp>
        <p:nvGrpSpPr>
          <p:cNvPr id="11" name="Group 10">
            <a:extLst>
              <a:ext uri="{FF2B5EF4-FFF2-40B4-BE49-F238E27FC236}">
                <a16:creationId xmlns:a16="http://schemas.microsoft.com/office/drawing/2014/main" id="{9FBC05E3-BFBC-1042-908B-8935A5D68AAE}"/>
              </a:ext>
            </a:extLst>
          </p:cNvPr>
          <p:cNvGrpSpPr/>
          <p:nvPr userDrawn="1"/>
        </p:nvGrpSpPr>
        <p:grpSpPr>
          <a:xfrm>
            <a:off x="4589092" y="2780522"/>
            <a:ext cx="2260362" cy="1715278"/>
            <a:chOff x="4572000" y="242596"/>
            <a:chExt cx="2260362" cy="4253204"/>
          </a:xfrm>
        </p:grpSpPr>
        <p:cxnSp>
          <p:nvCxnSpPr>
            <p:cNvPr id="14" name="Straight Connector 13">
              <a:extLst>
                <a:ext uri="{FF2B5EF4-FFF2-40B4-BE49-F238E27FC236}">
                  <a16:creationId xmlns:a16="http://schemas.microsoft.com/office/drawing/2014/main" id="{7C410B0C-22E6-104D-A9BD-979C9F181A02}"/>
                </a:ext>
              </a:extLst>
            </p:cNvPr>
            <p:cNvCxnSpPr>
              <a:cxnSpLocks/>
            </p:cNvCxnSpPr>
            <p:nvPr/>
          </p:nvCxnSpPr>
          <p:spPr bwMode="auto">
            <a:xfrm>
              <a:off x="4572000" y="242596"/>
              <a:ext cx="0" cy="4253204"/>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BA626806-2181-514D-959F-CA9B19E77D8E}"/>
                </a:ext>
              </a:extLst>
            </p:cNvPr>
            <p:cNvCxnSpPr>
              <a:cxnSpLocks/>
            </p:cNvCxnSpPr>
            <p:nvPr/>
          </p:nvCxnSpPr>
          <p:spPr bwMode="auto">
            <a:xfrm>
              <a:off x="6832362" y="242596"/>
              <a:ext cx="0" cy="4253204"/>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cxnSp>
        <p:nvCxnSpPr>
          <p:cNvPr id="16" name="Straight Connector 15">
            <a:extLst>
              <a:ext uri="{FF2B5EF4-FFF2-40B4-BE49-F238E27FC236}">
                <a16:creationId xmlns:a16="http://schemas.microsoft.com/office/drawing/2014/main" id="{665B14B5-A411-9F4C-8DC1-E71FB09456B7}"/>
              </a:ext>
            </a:extLst>
          </p:cNvPr>
          <p:cNvCxnSpPr>
            <a:cxnSpLocks/>
          </p:cNvCxnSpPr>
          <p:nvPr userDrawn="1"/>
        </p:nvCxnSpPr>
        <p:spPr bwMode="auto">
          <a:xfrm>
            <a:off x="2303091" y="2780522"/>
            <a:ext cx="0" cy="1715278"/>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192876689"/>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userDrawn="1">
  <p:cSld name="title (white box) over image(s)">
    <p:spTree>
      <p:nvGrpSpPr>
        <p:cNvPr id="1" name=""/>
        <p:cNvGrpSpPr/>
        <p:nvPr/>
      </p:nvGrpSpPr>
      <p:grpSpPr>
        <a:xfrm>
          <a:off x="0" y="0"/>
          <a:ext cx="0" cy="0"/>
          <a:chOff x="0" y="0"/>
          <a:chExt cx="0" cy="0"/>
        </a:xfrm>
      </p:grpSpPr>
      <p:sp>
        <p:nvSpPr>
          <p:cNvPr id="6" name="Picture Placeholder 5"/>
          <p:cNvSpPr>
            <a:spLocks noGrp="1"/>
          </p:cNvSpPr>
          <p:nvPr>
            <p:ph type="pic" sz="quarter" idx="12"/>
          </p:nvPr>
        </p:nvSpPr>
        <p:spPr>
          <a:xfrm>
            <a:off x="0" y="1289050"/>
            <a:ext cx="9144000" cy="3854450"/>
          </a:xfrm>
        </p:spPr>
        <p:txBody>
          <a:bodyPr lIns="91440" tIns="91440" rIns="91440" bIns="91440"/>
          <a:lstStyle/>
          <a:p>
            <a:r>
              <a:rPr lang="en-US" dirty="0"/>
              <a:t>Drag picture to placeholder or click icon to add</a:t>
            </a:r>
          </a:p>
        </p:txBody>
      </p:sp>
      <p:sp>
        <p:nvSpPr>
          <p:cNvPr id="2" name="Title 1"/>
          <p:cNvSpPr>
            <a:spLocks noGrp="1"/>
          </p:cNvSpPr>
          <p:nvPr>
            <p:ph type="title"/>
          </p:nvPr>
        </p:nvSpPr>
        <p:spPr>
          <a:xfrm>
            <a:off x="0" y="0"/>
            <a:ext cx="9144000" cy="1289050"/>
          </a:xfrm>
          <a:solidFill>
            <a:schemeClr val="bg1"/>
          </a:solidFill>
        </p:spPr>
        <p:txBody>
          <a:bodyPr lIns="210312" tIns="173736" rIns="228600" bIns="228600"/>
          <a:lstStyle>
            <a:lvl1pPr>
              <a:defRPr>
                <a:solidFill>
                  <a:schemeClr val="tx1"/>
                </a:solidFill>
              </a:defRPr>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16440518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4320270"/>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89761847"/>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userDrawn="1">
  <p:cSld name="text (white box) over image(s)">
    <p:spTree>
      <p:nvGrpSpPr>
        <p:cNvPr id="1" name=""/>
        <p:cNvGrpSpPr/>
        <p:nvPr/>
      </p:nvGrpSpPr>
      <p:grpSpPr>
        <a:xfrm>
          <a:off x="0" y="0"/>
          <a:ext cx="0" cy="0"/>
          <a:chOff x="0" y="0"/>
          <a:chExt cx="0" cy="0"/>
        </a:xfrm>
      </p:grpSpPr>
      <p:sp>
        <p:nvSpPr>
          <p:cNvPr id="9" name="Picture Placeholder 8"/>
          <p:cNvSpPr>
            <a:spLocks noGrp="1"/>
          </p:cNvSpPr>
          <p:nvPr>
            <p:ph type="pic" sz="quarter" idx="14"/>
          </p:nvPr>
        </p:nvSpPr>
        <p:spPr>
          <a:xfrm>
            <a:off x="0" y="0"/>
            <a:ext cx="9144000" cy="3848100"/>
          </a:xfrm>
        </p:spPr>
        <p:txBody>
          <a:bodyPr lIns="91440" tIns="91440" rIns="91440" bIns="91440"/>
          <a:lstStyle/>
          <a:p>
            <a:r>
              <a:rPr lang="en-US" dirty="0"/>
              <a:t>Drag picture to placeholder or click icon to add</a:t>
            </a:r>
          </a:p>
        </p:txBody>
      </p:sp>
      <p:sp>
        <p:nvSpPr>
          <p:cNvPr id="6" name="Text Placeholder 5"/>
          <p:cNvSpPr>
            <a:spLocks noGrp="1"/>
          </p:cNvSpPr>
          <p:nvPr>
            <p:ph type="body" sz="quarter" idx="12"/>
          </p:nvPr>
        </p:nvSpPr>
        <p:spPr>
          <a:xfrm>
            <a:off x="-2" y="3848100"/>
            <a:ext cx="4343402" cy="647700"/>
          </a:xfrm>
          <a:solidFill>
            <a:schemeClr val="bg1"/>
          </a:solidFill>
        </p:spPr>
        <p:txBody>
          <a:bodyPr lIns="219456" tIns="201168" rIns="228600" bIns="228600"/>
          <a:lstStyle>
            <a:lvl1pPr>
              <a:lnSpc>
                <a:spcPts val="1600"/>
              </a:lnSpc>
              <a:buClr>
                <a:schemeClr val="tx1"/>
              </a:buClr>
              <a:defRPr>
                <a:solidFill>
                  <a:schemeClr val="tx1"/>
                </a:solidFill>
              </a:defRPr>
            </a:lvl1pPr>
            <a:lvl2pPr>
              <a:lnSpc>
                <a:spcPts val="1600"/>
              </a:lnSpc>
              <a:buClr>
                <a:schemeClr val="tx1"/>
              </a:buClr>
              <a:defRPr sz="900">
                <a:solidFill>
                  <a:schemeClr val="tx1"/>
                </a:solidFill>
              </a:defRPr>
            </a:lvl2pPr>
            <a:lvl3pPr>
              <a:lnSpc>
                <a:spcPts val="1600"/>
              </a:lnSpc>
              <a:buClr>
                <a:schemeClr val="tx1"/>
              </a:buClr>
              <a:defRPr sz="900">
                <a:solidFill>
                  <a:schemeClr val="tx1"/>
                </a:solidFill>
              </a:defRPr>
            </a:lvl3pPr>
            <a:lvl4pPr>
              <a:lnSpc>
                <a:spcPts val="1600"/>
              </a:lnSpc>
              <a:buClr>
                <a:schemeClr val="tx1"/>
              </a:buClr>
              <a:defRPr sz="900">
                <a:solidFill>
                  <a:schemeClr val="tx1"/>
                </a:solidFill>
              </a:defRPr>
            </a:lvl4pPr>
            <a:lvl5pPr>
              <a:lnSpc>
                <a:spcPts val="1600"/>
              </a:lnSpc>
              <a:buClr>
                <a:schemeClr val="tx1"/>
              </a:buClr>
              <a:defRPr sz="9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443579641"/>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0"/>
          <p:cNvSpPr>
            <a:spLocks noGrp="1"/>
          </p:cNvSpPr>
          <p:nvPr>
            <p:ph sz="quarter" idx="12"/>
          </p:nvPr>
        </p:nvSpPr>
        <p:spPr>
          <a:xfrm>
            <a:off x="0" y="0"/>
            <a:ext cx="2286000" cy="5148072"/>
          </a:xfrm>
          <a:solidFill>
            <a:schemeClr val="bg1"/>
          </a:solidFill>
        </p:spPr>
        <p:txBody>
          <a:bodyPr lIns="219456" tIns="201168" rIns="228600" bIns="228600"/>
          <a:lstStyle>
            <a:lvl1pPr>
              <a:buClr>
                <a:schemeClr val="bg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13"/>
          <p:cNvSpPr>
            <a:spLocks noGrp="1"/>
          </p:cNvSpPr>
          <p:nvPr>
            <p:ph sz="quarter" idx="13"/>
          </p:nvPr>
        </p:nvSpPr>
        <p:spPr>
          <a:xfrm>
            <a:off x="2286000" y="0"/>
            <a:ext cx="2286000" cy="5148072"/>
          </a:xfrm>
          <a:solidFill>
            <a:schemeClr val="accent3"/>
          </a:solidFill>
        </p:spPr>
        <p:txBody>
          <a:bodyPr lIns="219456" tIns="201168" rIns="228600" bIns="22860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15"/>
          <p:cNvSpPr>
            <a:spLocks noGrp="1"/>
          </p:cNvSpPr>
          <p:nvPr>
            <p:ph sz="quarter" idx="14"/>
          </p:nvPr>
        </p:nvSpPr>
        <p:spPr>
          <a:xfrm>
            <a:off x="4572000" y="0"/>
            <a:ext cx="2286000" cy="5148072"/>
          </a:xfrm>
          <a:solidFill>
            <a:schemeClr val="accent3"/>
          </a:solidFill>
        </p:spPr>
        <p:txBody>
          <a:bodyPr lIns="219456" tIns="201168" rIns="228600" bIns="22860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17"/>
          <p:cNvSpPr>
            <a:spLocks noGrp="1"/>
          </p:cNvSpPr>
          <p:nvPr>
            <p:ph sz="quarter" idx="15"/>
          </p:nvPr>
        </p:nvSpPr>
        <p:spPr>
          <a:xfrm>
            <a:off x="6858000" y="0"/>
            <a:ext cx="2286000" cy="5148072"/>
          </a:xfrm>
          <a:solidFill>
            <a:schemeClr val="accent3"/>
          </a:solidFill>
        </p:spPr>
        <p:txBody>
          <a:bodyPr lIns="219456" tIns="201168" rIns="228600" bIns="22860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cxnSp>
        <p:nvCxnSpPr>
          <p:cNvPr id="8" name="Straight Connector 7">
            <a:extLst>
              <a:ext uri="{FF2B5EF4-FFF2-40B4-BE49-F238E27FC236}">
                <a16:creationId xmlns:a16="http://schemas.microsoft.com/office/drawing/2014/main" id="{DEC9313E-CCA7-6044-B182-A66B755ACC4F}"/>
              </a:ext>
            </a:extLst>
          </p:cNvPr>
          <p:cNvCxnSpPr>
            <a:cxnSpLocks/>
          </p:cNvCxnSpPr>
          <p:nvPr userDrawn="1"/>
        </p:nvCxnSpPr>
        <p:spPr bwMode="auto">
          <a:xfrm>
            <a:off x="4572000" y="242596"/>
            <a:ext cx="0" cy="4253204"/>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591E82AF-22D6-8E46-8DB8-87C3701133F9}"/>
              </a:ext>
            </a:extLst>
          </p:cNvPr>
          <p:cNvCxnSpPr>
            <a:cxnSpLocks/>
          </p:cNvCxnSpPr>
          <p:nvPr userDrawn="1"/>
        </p:nvCxnSpPr>
        <p:spPr bwMode="auto">
          <a:xfrm>
            <a:off x="6858000" y="242596"/>
            <a:ext cx="0" cy="4253204"/>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514740595"/>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10312" y="173736"/>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6"/>
          <p:cNvSpPr>
            <a:spLocks noGrp="1"/>
          </p:cNvSpPr>
          <p:nvPr>
            <p:ph sz="quarter" idx="13"/>
          </p:nvPr>
        </p:nvSpPr>
        <p:spPr>
          <a:xfrm>
            <a:off x="2514600" y="1243584"/>
            <a:ext cx="6400800"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0840768"/>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10312" y="173736"/>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95709836"/>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4572000" y="0"/>
            <a:ext cx="4572000" cy="5143500"/>
          </a:xfrm>
        </p:spPr>
        <p:txBody>
          <a:bodyPr lIns="91440" tIns="91440" rIns="91440" bIns="91440"/>
          <a:lstStyle/>
          <a:p>
            <a:r>
              <a:rPr lang="en-US" dirty="0"/>
              <a:t>Drag picture to placeholder or click icon to add</a:t>
            </a:r>
          </a:p>
        </p:txBody>
      </p:sp>
      <p:sp>
        <p:nvSpPr>
          <p:cNvPr id="2" name="Title 1"/>
          <p:cNvSpPr>
            <a:spLocks noGrp="1"/>
          </p:cNvSpPr>
          <p:nvPr>
            <p:ph type="title"/>
          </p:nvPr>
        </p:nvSpPr>
        <p:spPr>
          <a:xfrm>
            <a:off x="210312" y="173736"/>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5"/>
          </p:nvPr>
        </p:nvSpPr>
        <p:spPr>
          <a:xfrm>
            <a:off x="2505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41125914"/>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10312" y="173736"/>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3"/>
          </p:nvPr>
        </p:nvSpPr>
        <p:spPr>
          <a:xfrm>
            <a:off x="2505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4" hasCustomPrompt="1"/>
          </p:nvPr>
        </p:nvSpPr>
        <p:spPr>
          <a:xfrm>
            <a:off x="4780788" y="1225296"/>
            <a:ext cx="4134544" cy="3279648"/>
          </a:xfrm>
        </p:spPr>
        <p:txBody>
          <a:bodyPr/>
          <a:lstStyle>
            <a:lvl1pPr>
              <a:lnSpc>
                <a:spcPts val="2800"/>
              </a:lnSpc>
              <a:spcAft>
                <a:spcPts val="1800"/>
              </a:spcAft>
              <a:defRPr sz="2400" b="0" i="0">
                <a:latin typeface="IBM Plex Mono Light" panose="020B0409050000000000" pitchFamily="49" charset="77"/>
              </a:defRPr>
            </a:lvl1pPr>
            <a:lvl2pPr>
              <a:defRPr b="0" i="0">
                <a:latin typeface="IBM Plex Mono Light" panose="020B0409050000000000" pitchFamily="49" charset="77"/>
              </a:defRPr>
            </a:lvl2pPr>
            <a:lvl3pPr>
              <a:defRPr b="0" i="0">
                <a:latin typeface="IBM Plex Mono Light" panose="020B0409050000000000" pitchFamily="49" charset="77"/>
              </a:defRPr>
            </a:lvl3pPr>
            <a:lvl4pPr>
              <a:defRPr b="0" i="0">
                <a:latin typeface="IBM Plex Mono Light" panose="020B0409050000000000" pitchFamily="49" charset="77"/>
              </a:defRPr>
            </a:lvl4pPr>
            <a:lvl5pPr>
              <a:defRPr b="0" i="0">
                <a:latin typeface="IBM Plex Mono Light" panose="020B0409050000000000" pitchFamily="49" charset="77"/>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79773914"/>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201168"/>
            <a:ext cx="1837944" cy="4294632"/>
          </a:xfrm>
        </p:spPr>
        <p:txBody>
          <a:bodyPr/>
          <a:lstStyle>
            <a:lvl4pPr>
              <a:defRPr>
                <a:solidFill>
                  <a:schemeClr val="tx1"/>
                </a:solidFill>
              </a:defRPr>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able Placeholder 6"/>
          <p:cNvSpPr>
            <a:spLocks noGrp="1"/>
          </p:cNvSpPr>
          <p:nvPr>
            <p:ph type="tbl" sz="quarter" idx="13"/>
          </p:nvPr>
        </p:nvSpPr>
        <p:spPr>
          <a:xfrm>
            <a:off x="2505456" y="201168"/>
            <a:ext cx="6409876" cy="4294632"/>
          </a:xfrm>
        </p:spPr>
        <p:txBody>
          <a:bodyPr lIns="0" tIns="0" rIns="91440" bIns="91440"/>
          <a:lstStyle/>
          <a:p>
            <a:r>
              <a:rPr lang="en-US" dirty="0"/>
              <a:t>Click icon to add table</a:t>
            </a:r>
          </a:p>
        </p:txBody>
      </p:sp>
    </p:spTree>
    <p:extLst>
      <p:ext uri="{BB962C8B-B14F-4D97-AF65-F5344CB8AC3E}">
        <p14:creationId xmlns:p14="http://schemas.microsoft.com/office/powerpoint/2010/main" val="3535318241"/>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015876687"/>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889060697"/>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10312" y="175847"/>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19456" y="1228004"/>
            <a:ext cx="4123944" cy="3267795"/>
          </a:xfrm>
        </p:spPr>
        <p:txBody>
          <a:bodyPr/>
          <a:lstStyle>
            <a:lvl1pPr>
              <a:spcBef>
                <a:spcPts val="0"/>
              </a:spcBef>
              <a:defRPr sz="1000"/>
            </a:lvl1pPr>
            <a:lvl2pPr marL="0" indent="0">
              <a:spcBef>
                <a:spcPts val="0"/>
              </a:spcBef>
              <a:buNone/>
              <a:defRPr/>
            </a:lvl2pPr>
            <a:lvl3pPr marL="201612" indent="0">
              <a:buNone/>
              <a:defRPr/>
            </a:lvl3pPr>
            <a:lvl4pPr marL="434975" indent="0">
              <a:buNone/>
              <a:defRPr/>
            </a:lvl4pPr>
            <a:lvl5pPr marL="631825" indent="0">
              <a:buNone/>
              <a:defRPr/>
            </a:lvl5pPr>
          </a:lstStyle>
          <a:p>
            <a:pPr lvl="0"/>
            <a:r>
              <a:rPr lang="en-US" dirty="0"/>
              <a:t>Click to edit Master text styles</a:t>
            </a:r>
          </a:p>
        </p:txBody>
      </p:sp>
    </p:spTree>
    <p:extLst>
      <p:ext uri="{BB962C8B-B14F-4D97-AF65-F5344CB8AC3E}">
        <p14:creationId xmlns:p14="http://schemas.microsoft.com/office/powerpoint/2010/main" val="158441377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800100"/>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1243584"/>
            <a:ext cx="4123944" cy="3252216"/>
          </a:xfrm>
        </p:spPr>
        <p:txBody>
          <a:bodyPr/>
          <a:lstStyle>
            <a:lvl1pPr>
              <a:spcBef>
                <a:spcPts val="0"/>
              </a:spcBef>
              <a:spcAft>
                <a:spcPts val="600"/>
              </a:spcAft>
              <a:defRPr/>
            </a:lvl1pPr>
            <a:lvl2pPr marL="0" indent="0">
              <a:spcBef>
                <a:spcPts val="0"/>
              </a:spcBef>
              <a:spcAft>
                <a:spcPts val="600"/>
              </a:spcAft>
              <a:buNone/>
              <a:defRPr/>
            </a:lvl2pPr>
            <a:lvl3pPr marL="201612" indent="0">
              <a:buNone/>
              <a:defRPr/>
            </a:lvl3pPr>
            <a:lvl4pPr marL="434975" indent="0">
              <a:buNone/>
              <a:defRPr/>
            </a:lvl4pPr>
            <a:lvl5pPr marL="631825" indent="0">
              <a:buNone/>
              <a:defRPr/>
            </a:lvl5pPr>
          </a:lstStyle>
          <a:p>
            <a:pPr lvl="0"/>
            <a:r>
              <a:rPr lang="en-US" dirty="0"/>
              <a:t>Click to edit Master text styles</a:t>
            </a:r>
          </a:p>
          <a:p>
            <a:pPr lvl="0"/>
            <a:r>
              <a:rPr lang="en-US" dirty="0"/>
              <a:t>Second level</a:t>
            </a:r>
          </a:p>
          <a:p>
            <a:pPr lvl="1"/>
            <a:r>
              <a:rPr lang="en-US" dirty="0"/>
              <a:t>Third level</a:t>
            </a:r>
          </a:p>
          <a:p>
            <a:pPr lvl="1"/>
            <a:r>
              <a:rPr lang="en-US" dirty="0"/>
              <a:t>Fourth level</a:t>
            </a:r>
          </a:p>
          <a:p>
            <a:pPr lvl="1"/>
            <a:r>
              <a:rPr lang="en-US" dirty="0"/>
              <a:t>Fifth level</a:t>
            </a:r>
          </a:p>
        </p:txBody>
      </p:sp>
      <p:sp>
        <p:nvSpPr>
          <p:cNvPr id="8" name="Text Placeholder 7"/>
          <p:cNvSpPr>
            <a:spLocks noGrp="1"/>
          </p:cNvSpPr>
          <p:nvPr>
            <p:ph type="body" sz="quarter" idx="13"/>
          </p:nvPr>
        </p:nvSpPr>
        <p:spPr>
          <a:xfrm>
            <a:off x="219456" y="1243584"/>
            <a:ext cx="4123944" cy="3252216"/>
          </a:xfrm>
        </p:spPr>
        <p:txBody>
          <a:bodyPr/>
          <a:lstStyle>
            <a:lvl1pPr>
              <a:spcBef>
                <a:spcPts val="0"/>
              </a:spcBef>
              <a:spcAft>
                <a:spcPts val="600"/>
              </a:spcAft>
              <a:defRPr/>
            </a:lvl1pPr>
            <a:lvl2pPr marL="0" indent="0">
              <a:spcBef>
                <a:spcPts val="0"/>
              </a:spcBef>
              <a:spcAft>
                <a:spcPts val="600"/>
              </a:spcAft>
              <a:buNone/>
              <a:defRPr/>
            </a:lvl2pPr>
            <a:lvl3pPr marL="201612" indent="0">
              <a:buNone/>
              <a:defRPr/>
            </a:lvl3pPr>
            <a:lvl4pPr marL="434975" indent="0">
              <a:buNone/>
              <a:defRPr/>
            </a:lvl4pPr>
            <a:lvl5pPr marL="631825" indent="0">
              <a:buNone/>
              <a:defRPr/>
            </a:lvl5pPr>
          </a:lstStyle>
          <a:p>
            <a:pPr lvl="0"/>
            <a:r>
              <a:rPr lang="en-US" dirty="0"/>
              <a:t>Click to edit Master text styles</a:t>
            </a:r>
          </a:p>
          <a:p>
            <a:pPr lvl="1"/>
            <a:r>
              <a:rPr lang="en-US" dirty="0"/>
              <a:t>Second level</a:t>
            </a:r>
          </a:p>
          <a:p>
            <a:pPr lvl="1"/>
            <a:r>
              <a:rPr lang="en-US" dirty="0"/>
              <a:t>Third level</a:t>
            </a:r>
          </a:p>
          <a:p>
            <a:pPr lvl="1"/>
            <a:r>
              <a:rPr lang="en-US" dirty="0"/>
              <a:t>Fourth level</a:t>
            </a:r>
          </a:p>
          <a:p>
            <a:pPr lvl="1"/>
            <a:r>
              <a:rPr lang="en-US" dirty="0"/>
              <a:t>Fifth level</a:t>
            </a:r>
          </a:p>
        </p:txBody>
      </p:sp>
    </p:spTree>
    <p:extLst>
      <p:ext uri="{BB962C8B-B14F-4D97-AF65-F5344CB8AC3E}">
        <p14:creationId xmlns:p14="http://schemas.microsoft.com/office/powerpoint/2010/main" val="4084686955"/>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userDrawn="1">
  <p:cSld name="ibm sign-off">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pic>
        <p:nvPicPr>
          <p:cNvPr id="5" name="Picture 4"/>
          <p:cNvPicPr>
            <a:picLocks noChangeAspect="1"/>
          </p:cNvPicPr>
          <p:nvPr userDrawn="1"/>
        </p:nvPicPr>
        <p:blipFill>
          <a:blip r:embed="rId2"/>
          <a:stretch>
            <a:fillRect/>
          </a:stretch>
        </p:blipFill>
        <p:spPr>
          <a:xfrm>
            <a:off x="3932890" y="2316752"/>
            <a:ext cx="1278220" cy="509996"/>
          </a:xfrm>
          <a:prstGeom prst="rect">
            <a:avLst/>
          </a:prstGeom>
        </p:spPr>
      </p:pic>
    </p:spTree>
    <p:extLst>
      <p:ext uri="{BB962C8B-B14F-4D97-AF65-F5344CB8AC3E}">
        <p14:creationId xmlns:p14="http://schemas.microsoft.com/office/powerpoint/2010/main" val="4162612544"/>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preserve="1">
  <p:cSld name="Cover Slide">
    <p:bg>
      <p:bgPr>
        <a:solidFill>
          <a:schemeClr val="bg2"/>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228600" y="203782"/>
            <a:ext cx="4114801" cy="1426872"/>
          </a:xfrm>
        </p:spPr>
        <p:txBody>
          <a:bodyPr/>
          <a:lstStyle>
            <a:lvl1pPr>
              <a:lnSpc>
                <a:spcPct val="90000"/>
              </a:lnSpc>
              <a:defRPr sz="2400" b="0">
                <a:solidFill>
                  <a:schemeClr val="bg2"/>
                </a:solidFill>
              </a:defRPr>
            </a:lvl1pPr>
          </a:lstStyle>
          <a:p>
            <a:r>
              <a:rPr lang="en-US" dirty="0"/>
              <a:t>Click to edit Master title style</a:t>
            </a:r>
          </a:p>
        </p:txBody>
      </p:sp>
      <p:pic>
        <p:nvPicPr>
          <p:cNvPr id="5" name="Picture 4"/>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393812" y="241301"/>
            <a:ext cx="521589" cy="211455"/>
          </a:xfrm>
          <a:prstGeom prst="rect">
            <a:avLst/>
          </a:prstGeom>
        </p:spPr>
      </p:pic>
      <p:sp>
        <p:nvSpPr>
          <p:cNvPr id="7" name="Slide Number Placeholder 6"/>
          <p:cNvSpPr>
            <a:spLocks noGrp="1"/>
          </p:cNvSpPr>
          <p:nvPr>
            <p:ph type="sldNum" sz="quarter" idx="11"/>
          </p:nvPr>
        </p:nvSpPr>
        <p:spPr/>
        <p:txBody>
          <a:bodyPr/>
          <a:lstStyle/>
          <a:p>
            <a:fld id="{3FD999D4-B456-9943-89B7-30D56181CE18}" type="slidenum">
              <a:rPr lang="en-US" smtClean="0"/>
              <a:pPr/>
              <a:t>‹#›</a:t>
            </a:fld>
            <a:endParaRPr lang="en-US"/>
          </a:p>
        </p:txBody>
      </p:sp>
      <p:sp>
        <p:nvSpPr>
          <p:cNvPr id="8" name="Title 3"/>
          <p:cNvSpPr txBox="1">
            <a:spLocks/>
          </p:cNvSpPr>
          <p:nvPr userDrawn="1"/>
        </p:nvSpPr>
        <p:spPr>
          <a:xfrm>
            <a:off x="228600" y="1630653"/>
            <a:ext cx="4114801" cy="1426872"/>
          </a:xfrm>
          <a:prstGeom prst="rect">
            <a:avLst/>
          </a:prstGeom>
        </p:spPr>
        <p:txBody>
          <a:bodyPr vert="horz" lIns="0" tIns="0" rIns="0" bIns="0" rtlCol="0" anchor="t" anchorCtr="0">
            <a:noAutofit/>
          </a:bodyPr>
          <a:lstStyle>
            <a:lvl1pPr algn="l" defTabSz="609585" rtl="0" eaLnBrk="1" latinLnBrk="0" hangingPunct="1">
              <a:lnSpc>
                <a:spcPct val="90000"/>
              </a:lnSpc>
              <a:spcBef>
                <a:spcPct val="0"/>
              </a:spcBef>
              <a:buNone/>
              <a:defRPr sz="3200" b="0" kern="1200">
                <a:solidFill>
                  <a:schemeClr val="bg2"/>
                </a:solidFill>
                <a:latin typeface="+mj-lt"/>
                <a:ea typeface="Arial" charset="0"/>
                <a:cs typeface="Arial" charset="0"/>
              </a:defRPr>
            </a:lvl1pPr>
          </a:lstStyle>
          <a:p>
            <a:r>
              <a:rPr lang="en-US" sz="1200" baseline="0"/>
              <a:t>Click to edit Master title style</a:t>
            </a:r>
          </a:p>
        </p:txBody>
      </p:sp>
    </p:spTree>
    <p:custDataLst>
      <p:tags r:id="rId1"/>
    </p:custDataLst>
    <p:extLst>
      <p:ext uri="{BB962C8B-B14F-4D97-AF65-F5344CB8AC3E}">
        <p14:creationId xmlns:p14="http://schemas.microsoft.com/office/powerpoint/2010/main" val="173922683"/>
      </p:ext>
    </p:extLst>
  </p:cSld>
  <p:clrMapOvr>
    <a:overrideClrMapping bg1="lt1" tx1="dk1" bg2="lt2" tx2="dk2" accent1="accent1" accent2="accent2" accent3="accent3" accent4="accent4" accent5="accent5" accent6="accent6" hlink="hlink" folHlink="folHlink"/>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preserve="1">
  <p:cSld name="Divider">
    <p:bg>
      <p:bgPr>
        <a:solidFill>
          <a:schemeClr val="bg2"/>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t>‹#›</a:t>
            </a:fld>
            <a:endParaRPr lang="en-US"/>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bg2"/>
                </a:solidFill>
              </a:defRPr>
            </a:lvl1pPr>
          </a:lstStyle>
          <a:p>
            <a:r>
              <a:rPr lang="en-US"/>
              <a:t>Click to edit Master title style</a:t>
            </a:r>
            <a:endParaRPr lang="en-US" dirty="0"/>
          </a:p>
        </p:txBody>
      </p:sp>
    </p:spTree>
    <p:custDataLst>
      <p:tags r:id="rId1"/>
    </p:custDataLst>
    <p:extLst>
      <p:ext uri="{BB962C8B-B14F-4D97-AF65-F5344CB8AC3E}">
        <p14:creationId xmlns:p14="http://schemas.microsoft.com/office/powerpoint/2010/main" val="1466037344"/>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preserve="1" userDrawn="1">
  <p:cSld name="Divider (with page contents)">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076" algn="dec"/>
              </a:tabLst>
              <a:defRPr/>
            </a:lvl1pPr>
            <a:lvl2pPr marL="173034" indent="-173034">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a:t>Click to edit Master text styles</a:t>
            </a:r>
          </a:p>
          <a:p>
            <a:pPr marL="0" marR="0" lvl="1"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a:t>Second level</a:t>
            </a:r>
          </a:p>
          <a:p>
            <a:pPr marL="0" marR="0" lvl="2"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a:t>Third level</a:t>
            </a:r>
          </a:p>
          <a:p>
            <a:pPr marL="0" marR="0" lvl="3"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a:t>Fourth level</a:t>
            </a:r>
          </a:p>
          <a:p>
            <a:pPr marL="0" marR="0" lvl="4"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a:t>Fifth level</a:t>
            </a:r>
            <a:endParaRPr lang="en-US" dirty="0"/>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076"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1100"/>
              </a:spcBef>
              <a:spcAft>
                <a:spcPts val="0"/>
              </a:spcAft>
              <a:buClrTx/>
              <a:buSzTx/>
              <a:buFont typeface="Arial"/>
              <a:buNone/>
              <a:tabLst>
                <a:tab pos="4023260" algn="r"/>
              </a:tabLst>
              <a:defRPr/>
            </a:pPr>
            <a:r>
              <a:rPr lang="en-US"/>
              <a:t>Click to edit Master text styles</a:t>
            </a:r>
          </a:p>
          <a:p>
            <a:pPr marL="0" marR="0" lvl="1" indent="0" algn="l" defTabSz="457189" rtl="0" eaLnBrk="1" fontAlgn="auto" latinLnBrk="0" hangingPunct="1">
              <a:lnSpc>
                <a:spcPct val="100000"/>
              </a:lnSpc>
              <a:spcBef>
                <a:spcPts val="1100"/>
              </a:spcBef>
              <a:spcAft>
                <a:spcPts val="0"/>
              </a:spcAft>
              <a:buClrTx/>
              <a:buSzTx/>
              <a:buFont typeface="Arial"/>
              <a:buNone/>
              <a:tabLst>
                <a:tab pos="4023260" algn="r"/>
              </a:tabLst>
              <a:defRPr/>
            </a:pPr>
            <a:r>
              <a:rPr lang="en-US"/>
              <a:t>Second level</a:t>
            </a:r>
          </a:p>
          <a:p>
            <a:pPr marL="0" marR="0" lvl="2" indent="0" algn="l" defTabSz="457189" rtl="0" eaLnBrk="1" fontAlgn="auto" latinLnBrk="0" hangingPunct="1">
              <a:lnSpc>
                <a:spcPct val="100000"/>
              </a:lnSpc>
              <a:spcBef>
                <a:spcPts val="1100"/>
              </a:spcBef>
              <a:spcAft>
                <a:spcPts val="0"/>
              </a:spcAft>
              <a:buClrTx/>
              <a:buSzTx/>
              <a:buFont typeface="Arial"/>
              <a:buNone/>
              <a:tabLst>
                <a:tab pos="4023260" algn="r"/>
              </a:tabLst>
              <a:defRPr/>
            </a:pPr>
            <a:r>
              <a:rPr lang="en-US"/>
              <a:t>Third level</a:t>
            </a:r>
          </a:p>
          <a:p>
            <a:pPr marL="0" marR="0" lvl="3" indent="0" algn="l" defTabSz="457189" rtl="0" eaLnBrk="1" fontAlgn="auto" latinLnBrk="0" hangingPunct="1">
              <a:lnSpc>
                <a:spcPct val="100000"/>
              </a:lnSpc>
              <a:spcBef>
                <a:spcPts val="1100"/>
              </a:spcBef>
              <a:spcAft>
                <a:spcPts val="0"/>
              </a:spcAft>
              <a:buClrTx/>
              <a:buSzTx/>
              <a:buFont typeface="Arial"/>
              <a:buNone/>
              <a:tabLst>
                <a:tab pos="4023260" algn="r"/>
              </a:tabLst>
              <a:defRPr/>
            </a:pPr>
            <a:r>
              <a:rPr lang="en-US"/>
              <a:t>Fourth level</a:t>
            </a:r>
          </a:p>
          <a:p>
            <a:pPr marL="0" marR="0" lvl="4" indent="0" algn="l" defTabSz="457189" rtl="0" eaLnBrk="1" fontAlgn="auto" latinLnBrk="0" hangingPunct="1">
              <a:lnSpc>
                <a:spcPct val="100000"/>
              </a:lnSpc>
              <a:spcBef>
                <a:spcPts val="1100"/>
              </a:spcBef>
              <a:spcAft>
                <a:spcPts val="0"/>
              </a:spcAft>
              <a:buClrTx/>
              <a:buSzTx/>
              <a:buFont typeface="Arial"/>
              <a:buNone/>
              <a:tabLst>
                <a:tab pos="4023260" algn="r"/>
              </a:tabLst>
              <a:defRPr/>
            </a:pPr>
            <a:r>
              <a:rPr lang="en-US"/>
              <a:t>Fifth level</a:t>
            </a:r>
            <a:endParaRPr lang="en-US" dirty="0"/>
          </a:p>
        </p:txBody>
      </p:sp>
    </p:spTree>
    <p:custDataLst>
      <p:tags r:id="rId1"/>
    </p:custDataLst>
    <p:extLst>
      <p:ext uri="{BB962C8B-B14F-4D97-AF65-F5344CB8AC3E}">
        <p14:creationId xmlns:p14="http://schemas.microsoft.com/office/powerpoint/2010/main" val="4143922560"/>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preserve="1">
  <p:cSld name="quot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9"/>
            <a:ext cx="5187462" cy="4520805"/>
          </a:xfrm>
        </p:spPr>
        <p:txBody>
          <a:bodyPr/>
          <a:lstStyle>
            <a:lvl1pPr marL="117472" indent="-117472">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Tree>
    <p:custDataLst>
      <p:tags r:id="rId1"/>
    </p:custDataLst>
    <p:extLst>
      <p:ext uri="{BB962C8B-B14F-4D97-AF65-F5344CB8AC3E}">
        <p14:creationId xmlns:p14="http://schemas.microsoft.com/office/powerpoint/2010/main" val="1392994196"/>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preserve="1">
  <p:cSld name="title, text (two columns)">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8" name="Text Placeholder 7"/>
          <p:cNvSpPr>
            <a:spLocks noGrp="1"/>
          </p:cNvSpPr>
          <p:nvPr>
            <p:ph type="body" sz="quarter" idx="12"/>
          </p:nvPr>
        </p:nvSpPr>
        <p:spPr>
          <a:xfrm>
            <a:off x="228600" y="1124713"/>
            <a:ext cx="4114800" cy="3585845"/>
          </a:xfrm>
        </p:spPr>
        <p:txBody>
          <a:bodyPr/>
          <a:lstStyle>
            <a:lvl1pPr>
              <a:spcBef>
                <a:spcPts val="0"/>
              </a:spcBef>
              <a:defRPr sz="1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4800600" y="1124713"/>
            <a:ext cx="4114800" cy="3585845"/>
          </a:xfrm>
        </p:spPr>
        <p:txBody>
          <a:bodyPr/>
          <a:lstStyle>
            <a:lvl1pPr>
              <a:spcBef>
                <a:spcPts val="0"/>
              </a:spcBef>
              <a:defRPr sz="1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ustDataLst>
      <p:tags r:id="rId1"/>
    </p:custDataLst>
    <p:extLst>
      <p:ext uri="{BB962C8B-B14F-4D97-AF65-F5344CB8AC3E}">
        <p14:creationId xmlns:p14="http://schemas.microsoft.com/office/powerpoint/2010/main" val="479743351"/>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latin typeface="+mn-lt"/>
              </a:defRPr>
            </a:lvl1pPr>
          </a:lstStyle>
          <a:p>
            <a:fld id="{3FD999D4-B456-9943-89B7-30D56181CE18}" type="slidenum">
              <a:rPr lang="en-US" smtClean="0"/>
              <a:pPr/>
              <a:t>‹#›</a:t>
            </a:fld>
            <a:endParaRPr lang="en-US"/>
          </a:p>
        </p:txBody>
      </p:sp>
      <p:sp>
        <p:nvSpPr>
          <p:cNvPr id="6" name="Content Placeholder 5"/>
          <p:cNvSpPr>
            <a:spLocks noGrp="1"/>
          </p:cNvSpPr>
          <p:nvPr>
            <p:ph sz="quarter" idx="12"/>
          </p:nvPr>
        </p:nvSpPr>
        <p:spPr>
          <a:xfrm>
            <a:off x="228600" y="995519"/>
            <a:ext cx="4114800" cy="3687607"/>
          </a:xfrm>
        </p:spPr>
        <p:txBody>
          <a:bodyPr/>
          <a:lstStyle>
            <a:lvl1pPr>
              <a:defRPr sz="2400"/>
            </a:lvl1pPr>
          </a:lstStyle>
          <a:p>
            <a:pPr lvl="0"/>
            <a:r>
              <a:rPr lang="en-US"/>
              <a:t>Click to edit Master text styles</a:t>
            </a:r>
          </a:p>
        </p:txBody>
      </p:sp>
      <p:sp>
        <p:nvSpPr>
          <p:cNvPr id="8" name="Content Placeholder 7"/>
          <p:cNvSpPr>
            <a:spLocks noGrp="1"/>
          </p:cNvSpPr>
          <p:nvPr>
            <p:ph sz="quarter" idx="13"/>
          </p:nvPr>
        </p:nvSpPr>
        <p:spPr>
          <a:xfrm>
            <a:off x="4800600" y="1116649"/>
            <a:ext cx="4114800" cy="3566477"/>
          </a:xfrm>
        </p:spPr>
        <p:txBody>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ustDataLst>
      <p:tags r:id="rId1"/>
    </p:custDataLst>
    <p:extLst>
      <p:ext uri="{BB962C8B-B14F-4D97-AF65-F5344CB8AC3E}">
        <p14:creationId xmlns:p14="http://schemas.microsoft.com/office/powerpoint/2010/main" val="3826624859"/>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preserve="1">
  <p:cSld name="section, title, text (four columns)">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4800600" y="1093470"/>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0"/>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70"/>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70"/>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ustDataLst>
      <p:tags r:id="rId1"/>
    </p:custDataLst>
    <p:extLst>
      <p:ext uri="{BB962C8B-B14F-4D97-AF65-F5344CB8AC3E}">
        <p14:creationId xmlns:p14="http://schemas.microsoft.com/office/powerpoint/2010/main" val="506680508"/>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userDrawn="1">
  <p:cSld name="section, title, text, half-image">
    <p:bg>
      <p:bgPr>
        <a:solidFill>
          <a:schemeClr val="bg2"/>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411480"/>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7" name="Text Placeholder 6"/>
          <p:cNvSpPr>
            <a:spLocks noGrp="1"/>
          </p:cNvSpPr>
          <p:nvPr>
            <p:ph type="body" sz="quarter" idx="14"/>
          </p:nvPr>
        </p:nvSpPr>
        <p:spPr>
          <a:xfrm>
            <a:off x="228600" y="1097281"/>
            <a:ext cx="4114800" cy="358584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ustDataLst>
      <p:tags r:id="rId1"/>
    </p:custDataLst>
    <p:extLst>
      <p:ext uri="{BB962C8B-B14F-4D97-AF65-F5344CB8AC3E}">
        <p14:creationId xmlns:p14="http://schemas.microsoft.com/office/powerpoint/2010/main" val="2349005504"/>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preserve="1">
  <p:cSld name="title, image">
    <p:bg>
      <p:bgPr>
        <a:solidFill>
          <a:schemeClr val="bg2"/>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9"/>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Tree>
    <p:custDataLst>
      <p:tags r:id="rId1"/>
    </p:custDataLst>
    <p:extLst>
      <p:ext uri="{BB962C8B-B14F-4D97-AF65-F5344CB8AC3E}">
        <p14:creationId xmlns:p14="http://schemas.microsoft.com/office/powerpoint/2010/main" val="283577255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19456" y="176726"/>
            <a:ext cx="4133088" cy="804672"/>
          </a:xfrm>
        </p:spPr>
        <p:txBody>
          <a:bodyPr/>
          <a:lstStyle>
            <a:lvl1pPr>
              <a:lnSpc>
                <a:spcPts val="2400"/>
              </a:lnSpc>
              <a:spcAft>
                <a:spcPts val="1200"/>
              </a:spcAft>
              <a:defRPr sz="1800"/>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137160" y="1244954"/>
            <a:ext cx="4206240" cy="3242300"/>
          </a:xfrm>
        </p:spPr>
        <p:txBody>
          <a:bodyPr/>
          <a:lstStyle>
            <a:lvl1pPr>
              <a:lnSpc>
                <a:spcPts val="9600"/>
              </a:lnSpc>
              <a:spcAft>
                <a:spcPts val="0"/>
              </a:spcAft>
              <a:defRPr sz="9600" b="0" i="0">
                <a:latin typeface="IBM Plex Mono Light" panose="020B0409050000000000" pitchFamily="49" charset="77"/>
              </a:defRPr>
            </a:lvl1pPr>
          </a:lstStyle>
          <a:p>
            <a:pPr lvl="0"/>
            <a:r>
              <a:rPr lang="en-US" dirty="0"/>
              <a:t>Click to edit Master text styles</a:t>
            </a:r>
          </a:p>
        </p:txBody>
      </p:sp>
    </p:spTree>
    <p:extLst>
      <p:ext uri="{BB962C8B-B14F-4D97-AF65-F5344CB8AC3E}">
        <p14:creationId xmlns:p14="http://schemas.microsoft.com/office/powerpoint/2010/main" val="120316657"/>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preserve="1">
  <p:cSld name="title, half-blank area">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9"/>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Tree>
    <p:custDataLst>
      <p:tags r:id="rId1"/>
    </p:custDataLst>
    <p:extLst>
      <p:ext uri="{BB962C8B-B14F-4D97-AF65-F5344CB8AC3E}">
        <p14:creationId xmlns:p14="http://schemas.microsoft.com/office/powerpoint/2010/main" val="3599428846"/>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preserve="1">
  <p:cSld name="title, blank">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Tree>
    <p:custDataLst>
      <p:tags r:id="rId1"/>
    </p:custDataLst>
    <p:extLst>
      <p:ext uri="{BB962C8B-B14F-4D97-AF65-F5344CB8AC3E}">
        <p14:creationId xmlns:p14="http://schemas.microsoft.com/office/powerpoint/2010/main" val="2802496611"/>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preserve="1">
  <p:cSld name="insight, text, boxes">
    <p:bg>
      <p:bgPr>
        <a:solidFill>
          <a:schemeClr val="bg2"/>
        </a:solidFill>
        <a:effectLst/>
      </p:bgPr>
    </p:bg>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pPr/>
              <a:t>‹#›</a:t>
            </a:fld>
            <a:endParaRPr lang="en-US"/>
          </a:p>
        </p:txBody>
      </p:sp>
      <p:sp>
        <p:nvSpPr>
          <p:cNvPr id="12" name="Text Placeholder 11"/>
          <p:cNvSpPr>
            <a:spLocks noGrp="1"/>
          </p:cNvSpPr>
          <p:nvPr>
            <p:ph type="body" sz="quarter" idx="13"/>
          </p:nvPr>
        </p:nvSpPr>
        <p:spPr>
          <a:xfrm>
            <a:off x="228600" y="182881"/>
            <a:ext cx="4114800" cy="300037"/>
          </a:xfrm>
        </p:spPr>
        <p:txBody>
          <a:bodyPr/>
          <a:lstStyle>
            <a:lvl1pPr>
              <a:defRPr sz="1600"/>
            </a:lvl1pPr>
          </a:lstStyle>
          <a:p>
            <a:pPr lvl="0"/>
            <a:r>
              <a:rPr lang="en-US"/>
              <a:t>Click to edit Master text styles</a:t>
            </a:r>
          </a:p>
        </p:txBody>
      </p:sp>
      <p:sp>
        <p:nvSpPr>
          <p:cNvPr id="7" name="Text Placeholder 6"/>
          <p:cNvSpPr>
            <a:spLocks noGrp="1"/>
          </p:cNvSpPr>
          <p:nvPr>
            <p:ph type="body" sz="quarter" idx="14"/>
          </p:nvPr>
        </p:nvSpPr>
        <p:spPr>
          <a:xfrm>
            <a:off x="228600" y="1097281"/>
            <a:ext cx="4114800" cy="3488731"/>
          </a:xfrm>
        </p:spPr>
        <p:txBody>
          <a:bodyPr/>
          <a:lstStyle>
            <a:lvl1pPr>
              <a:defRPr sz="16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3">
              <a:lumMod val="75000"/>
            </a:schemeClr>
          </a:solidFill>
        </p:spPr>
        <p:txBody>
          <a:bodyPr lIns="228600" tIns="192024" rIns="228600" bIns="228600"/>
          <a:lstStyle>
            <a:lvl1pPr>
              <a:defRPr sz="1400">
                <a:solidFill>
                  <a:schemeClr val="bg2"/>
                </a:solidFill>
              </a:defRPr>
            </a:lvl1pPr>
          </a:lstStyle>
          <a:p>
            <a:pPr lvl="0"/>
            <a:r>
              <a:rPr lang="en-US"/>
              <a:t>Click to edit Master text styles</a:t>
            </a:r>
          </a:p>
        </p:txBody>
      </p:sp>
    </p:spTree>
    <p:custDataLst>
      <p:tags r:id="rId1"/>
    </p:custDataLst>
    <p:extLst>
      <p:ext uri="{BB962C8B-B14F-4D97-AF65-F5344CB8AC3E}">
        <p14:creationId xmlns:p14="http://schemas.microsoft.com/office/powerpoint/2010/main" val="1279124684"/>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preserve="1" userDrawn="1">
  <p:cSld name="title (black box) over image(s)">
    <p:bg>
      <p:bgPr>
        <a:solidFill>
          <a:schemeClr val="bg2"/>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itle 5"/>
          <p:cNvSpPr>
            <a:spLocks noGrp="1"/>
          </p:cNvSpPr>
          <p:nvPr>
            <p:ph type="title"/>
          </p:nvPr>
        </p:nvSpPr>
        <p:spPr>
          <a:xfrm>
            <a:off x="0"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
        <p:nvSpPr>
          <p:cNvPr id="8" name="Content Placeholder 7"/>
          <p:cNvSpPr>
            <a:spLocks noGrp="1"/>
          </p:cNvSpPr>
          <p:nvPr>
            <p:ph sz="quarter" idx="12"/>
          </p:nvPr>
        </p:nvSpPr>
        <p:spPr>
          <a:xfrm>
            <a:off x="774500" y="1515509"/>
            <a:ext cx="7594997" cy="30861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71955376"/>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preserve="1" userDrawn="1">
  <p:cSld name="text (black box) over image(s)">
    <p:bg>
      <p:bgPr>
        <a:solidFill>
          <a:schemeClr val="bg2"/>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21"/>
          </p:nvPr>
        </p:nvSpPr>
        <p:spPr>
          <a:xfrm>
            <a:off x="0" y="0"/>
            <a:ext cx="9144000" cy="5143500"/>
          </a:xfrm>
        </p:spPr>
        <p:txBody>
          <a:bodyPr/>
          <a:lstStyle/>
          <a:p>
            <a:endParaRPr lang="en-US"/>
          </a:p>
        </p:txBody>
      </p:sp>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pic>
        <p:nvPicPr>
          <p:cNvPr id="6" name="Picture 5">
            <a:extLst>
              <a:ext uri="{FF2B5EF4-FFF2-40B4-BE49-F238E27FC236}">
                <a16:creationId xmlns:a16="http://schemas.microsoft.com/office/drawing/2014/main" id="{E218EFB1-0560-4A44-A1D6-082CE6B90E83}"/>
              </a:ext>
            </a:extLst>
          </p:cNvPr>
          <p:cNvPicPr>
            <a:picLocks noChangeAspect="1"/>
          </p:cNvPicPr>
          <p:nvPr userDrawn="1"/>
        </p:nvPicPr>
        <p:blipFill>
          <a:blip r:embed="rId3">
            <a:duotone>
              <a:prstClr val="black"/>
              <a:schemeClr val="accent1">
                <a:tint val="45000"/>
                <a:satMod val="400000"/>
              </a:schemeClr>
            </a:duotone>
          </a:blip>
          <a:stretch>
            <a:fillRect/>
          </a:stretch>
        </p:blipFill>
        <p:spPr>
          <a:xfrm>
            <a:off x="1" y="4680472"/>
            <a:ext cx="1175465" cy="429176"/>
          </a:xfrm>
          <a:prstGeom prst="rect">
            <a:avLst/>
          </a:prstGeom>
        </p:spPr>
      </p:pic>
    </p:spTree>
    <p:custDataLst>
      <p:tags r:id="rId1"/>
    </p:custDataLst>
    <p:extLst>
      <p:ext uri="{BB962C8B-B14F-4D97-AF65-F5344CB8AC3E}">
        <p14:creationId xmlns:p14="http://schemas.microsoft.com/office/powerpoint/2010/main" val="1832601004"/>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preserve="1" userDrawn="1">
  <p:cSld name="1_text (black box) over image(s)">
    <p:bg>
      <p:bgPr>
        <a:solidFill>
          <a:schemeClr val="bg2"/>
        </a:solidFill>
        <a:effectLst/>
      </p:bgPr>
    </p:bg>
    <p:spTree>
      <p:nvGrpSpPr>
        <p:cNvPr id="1" name=""/>
        <p:cNvGrpSpPr/>
        <p:nvPr/>
      </p:nvGrpSpPr>
      <p:grpSpPr>
        <a:xfrm>
          <a:off x="0" y="0"/>
          <a:ext cx="0" cy="0"/>
          <a:chOff x="0" y="0"/>
          <a:chExt cx="0" cy="0"/>
        </a:xfrm>
      </p:grpSpPr>
      <p:sp>
        <p:nvSpPr>
          <p:cNvPr id="8" name="Picture Placeholder 8"/>
          <p:cNvSpPr>
            <a:spLocks noGrp="1"/>
          </p:cNvSpPr>
          <p:nvPr>
            <p:ph type="pic" sz="quarter" idx="21"/>
          </p:nvPr>
        </p:nvSpPr>
        <p:spPr>
          <a:xfrm>
            <a:off x="0" y="0"/>
            <a:ext cx="9144000" cy="5143500"/>
          </a:xfrm>
        </p:spPr>
        <p:txBody>
          <a:bodyPr/>
          <a:lstStyle/>
          <a:p>
            <a:endParaRPr lang="en-US"/>
          </a:p>
        </p:txBody>
      </p:sp>
      <p:sp>
        <p:nvSpPr>
          <p:cNvPr id="7" name="Content Placeholder 6"/>
          <p:cNvSpPr>
            <a:spLocks noGrp="1"/>
          </p:cNvSpPr>
          <p:nvPr>
            <p:ph sz="quarter" idx="19"/>
          </p:nvPr>
        </p:nvSpPr>
        <p:spPr>
          <a:xfrm>
            <a:off x="685800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pPr/>
              <a:t>‹#›</a:t>
            </a:fld>
            <a:endParaRPr lang="en-US"/>
          </a:p>
        </p:txBody>
      </p:sp>
    </p:spTree>
    <p:custDataLst>
      <p:tags r:id="rId1"/>
    </p:custDataLst>
    <p:extLst>
      <p:ext uri="{BB962C8B-B14F-4D97-AF65-F5344CB8AC3E}">
        <p14:creationId xmlns:p14="http://schemas.microsoft.com/office/powerpoint/2010/main" val="952046350"/>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preserve="1">
  <p:cSld name="graph">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228600" y="1097281"/>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ustDataLst>
      <p:tags r:id="rId1"/>
    </p:custDataLst>
    <p:extLst>
      <p:ext uri="{BB962C8B-B14F-4D97-AF65-F5344CB8AC3E}">
        <p14:creationId xmlns:p14="http://schemas.microsoft.com/office/powerpoint/2010/main" val="1453275974"/>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preserve="1">
  <p:cSld name="table">
    <p:bg>
      <p:bgPr>
        <a:solidFill>
          <a:schemeClr val="bg2"/>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228600" y="192025"/>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6"/>
            <a:ext cx="6400800" cy="4597400"/>
          </a:xfrm>
        </p:spPr>
        <p:txBody>
          <a:bodyPr/>
          <a:lstStyle/>
          <a:p>
            <a:r>
              <a:rPr lang="en-US"/>
              <a:t>Click icon to add table</a:t>
            </a:r>
          </a:p>
        </p:txBody>
      </p:sp>
    </p:spTree>
    <p:custDataLst>
      <p:tags r:id="rId1"/>
    </p:custDataLst>
    <p:extLst>
      <p:ext uri="{BB962C8B-B14F-4D97-AF65-F5344CB8AC3E}">
        <p14:creationId xmlns:p14="http://schemas.microsoft.com/office/powerpoint/2010/main" val="1666418086"/>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preserve="1" userDrawn="1">
  <p:cSld name="blank (with footer)">
    <p:bg>
      <p:bgPr>
        <a:solidFill>
          <a:schemeClr val="bg2"/>
        </a:solidFill>
        <a:effectLst/>
      </p:bgPr>
    </p:bg>
    <p:spTree>
      <p:nvGrpSpPr>
        <p:cNvPr id="1" name=""/>
        <p:cNvGrpSpPr/>
        <p:nvPr/>
      </p:nvGrpSpPr>
      <p:grpSpPr>
        <a:xfrm>
          <a:off x="0" y="0"/>
          <a:ext cx="0" cy="0"/>
          <a:chOff x="0" y="0"/>
          <a:chExt cx="0" cy="0"/>
        </a:xfrm>
      </p:grpSpPr>
      <p:sp>
        <p:nvSpPr>
          <p:cNvPr id="6" name="Picture Placeholder 5"/>
          <p:cNvSpPr>
            <a:spLocks noGrp="1"/>
          </p:cNvSpPr>
          <p:nvPr>
            <p:ph type="pic" sz="quarter" idx="12"/>
          </p:nvPr>
        </p:nvSpPr>
        <p:spPr>
          <a:xfrm>
            <a:off x="950976" y="337931"/>
            <a:ext cx="7297530" cy="4104861"/>
          </a:xfrm>
        </p:spPr>
        <p:txBody>
          <a:bodyPr/>
          <a:lstStyle/>
          <a:p>
            <a:endParaRPr lang="en-US"/>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Tree>
    <p:custDataLst>
      <p:tags r:id="rId1"/>
    </p:custDataLst>
    <p:extLst>
      <p:ext uri="{BB962C8B-B14F-4D97-AF65-F5344CB8AC3E}">
        <p14:creationId xmlns:p14="http://schemas.microsoft.com/office/powerpoint/2010/main" val="198209813"/>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076" algn="dec"/>
              </a:tabLst>
              <a:defRPr sz="1100"/>
            </a:lvl1pPr>
            <a:lvl2pPr marL="173034" indent="-173034">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a:t>Click to edit Master text styles</a:t>
            </a:r>
          </a:p>
        </p:txBody>
      </p:sp>
    </p:spTree>
    <p:custDataLst>
      <p:tags r:id="rId1"/>
    </p:custDataLst>
    <p:extLst>
      <p:ext uri="{BB962C8B-B14F-4D97-AF65-F5344CB8AC3E}">
        <p14:creationId xmlns:p14="http://schemas.microsoft.com/office/powerpoint/2010/main" val="55627340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7" name="Picture Placeholder 6"/>
          <p:cNvSpPr>
            <a:spLocks noGrp="1"/>
          </p:cNvSpPr>
          <p:nvPr>
            <p:ph type="pic" sz="quarter" idx="13"/>
          </p:nvPr>
        </p:nvSpPr>
        <p:spPr>
          <a:xfrm>
            <a:off x="4572000" y="0"/>
            <a:ext cx="4572000" cy="5143500"/>
          </a:xfrm>
        </p:spPr>
        <p:txBody>
          <a:bodyPr lIns="91440" tIns="91440" rIns="91440" bIns="91440"/>
          <a:lstStyle>
            <a:lvl1pPr>
              <a:defRPr baseline="0"/>
            </a:lvl1pPr>
          </a:lstStyle>
          <a:p>
            <a:r>
              <a:rPr lang="en-US" dirty="0"/>
              <a:t>Drag picture to placeholder or click icon to add</a:t>
            </a:r>
          </a:p>
        </p:txBody>
      </p:sp>
      <p:sp>
        <p:nvSpPr>
          <p:cNvPr id="2" name="Title 1"/>
          <p:cNvSpPr>
            <a:spLocks noGrp="1"/>
          </p:cNvSpPr>
          <p:nvPr>
            <p:ph type="title"/>
          </p:nvPr>
        </p:nvSpPr>
        <p:spPr>
          <a:xfrm>
            <a:off x="219456" y="176726"/>
            <a:ext cx="4133088" cy="804672"/>
          </a:xfrm>
        </p:spPr>
        <p:txBody>
          <a:bodyPr/>
          <a:lstStyle>
            <a:lvl1pPr>
              <a:lnSpc>
                <a:spcPts val="2400"/>
              </a:lnSpc>
              <a:spcAft>
                <a:spcPts val="1200"/>
              </a:spcAft>
              <a:defRPr sz="1800"/>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137160" y="1244954"/>
            <a:ext cx="4206240" cy="3242300"/>
          </a:xfrm>
        </p:spPr>
        <p:txBody>
          <a:bodyPr/>
          <a:lstStyle>
            <a:lvl1pPr>
              <a:lnSpc>
                <a:spcPts val="9600"/>
              </a:lnSpc>
              <a:spcAft>
                <a:spcPts val="0"/>
              </a:spcAft>
              <a:defRPr sz="9600" b="0" i="0">
                <a:latin typeface="IBM Plex Mono Light" panose="020B0409050000000000" pitchFamily="49" charset="77"/>
              </a:defRPr>
            </a:lvl1pPr>
          </a:lstStyle>
          <a:p>
            <a:pPr lvl="0"/>
            <a:r>
              <a:rPr lang="en-US" dirty="0"/>
              <a:t>Click to edit Master text styles</a:t>
            </a:r>
          </a:p>
        </p:txBody>
      </p:sp>
    </p:spTree>
    <p:extLst>
      <p:ext uri="{BB962C8B-B14F-4D97-AF65-F5344CB8AC3E}">
        <p14:creationId xmlns:p14="http://schemas.microsoft.com/office/powerpoint/2010/main" val="923257762"/>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preserve="1">
  <p:cSld name="ibm sign-off">
    <p:bg>
      <p:bgPr>
        <a:solidFill>
          <a:schemeClr val="bg2"/>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pic>
        <p:nvPicPr>
          <p:cNvPr id="5" name="Picture 4" descr="ibm_gry.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922775" y="2187701"/>
            <a:ext cx="1303020" cy="528291"/>
          </a:xfrm>
          <a:prstGeom prst="rect">
            <a:avLst/>
          </a:prstGeom>
        </p:spPr>
      </p:pic>
    </p:spTree>
    <p:custDataLst>
      <p:tags r:id="rId1"/>
    </p:custDataLst>
    <p:extLst>
      <p:ext uri="{BB962C8B-B14F-4D97-AF65-F5344CB8AC3E}">
        <p14:creationId xmlns:p14="http://schemas.microsoft.com/office/powerpoint/2010/main" val="3651740924"/>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p:cSld name="1_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Tree>
    <p:custDataLst>
      <p:tags r:id="rId1"/>
    </p:custDataLst>
    <p:extLst>
      <p:ext uri="{BB962C8B-B14F-4D97-AF65-F5344CB8AC3E}">
        <p14:creationId xmlns:p14="http://schemas.microsoft.com/office/powerpoint/2010/main" val="2993988998"/>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D68DC4-D227-49CB-A4D9-7ACD00301E8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A21B818-391F-48AA-A7C3-4329E297FAC8}"/>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D89F456-FE1C-48C7-BF64-6EB7CF4B849F}"/>
              </a:ext>
            </a:extLst>
          </p:cNvPr>
          <p:cNvSpPr>
            <a:spLocks noGrp="1"/>
          </p:cNvSpPr>
          <p:nvPr>
            <p:ph type="dt" sz="half" idx="10"/>
          </p:nvPr>
        </p:nvSpPr>
        <p:spPr/>
        <p:txBody>
          <a:bodyPr/>
          <a:lstStyle/>
          <a:p>
            <a:fld id="{38690586-3354-4AB5-B4C1-6201C138B56B}" type="datetimeFigureOut">
              <a:rPr lang="en-US" smtClean="0"/>
              <a:t>9/9/20</a:t>
            </a:fld>
            <a:endParaRPr lang="en-US"/>
          </a:p>
        </p:txBody>
      </p:sp>
      <p:sp>
        <p:nvSpPr>
          <p:cNvPr id="5" name="Footer Placeholder 4">
            <a:extLst>
              <a:ext uri="{FF2B5EF4-FFF2-40B4-BE49-F238E27FC236}">
                <a16:creationId xmlns:a16="http://schemas.microsoft.com/office/drawing/2014/main" id="{EE12B2DF-7D79-48B0-9D5A-227C423AFB9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FFF0CAD-42E1-4045-9D62-F14C662012E9}"/>
              </a:ext>
            </a:extLst>
          </p:cNvPr>
          <p:cNvSpPr>
            <a:spLocks noGrp="1"/>
          </p:cNvSpPr>
          <p:nvPr>
            <p:ph type="sldNum" sz="quarter" idx="12"/>
          </p:nvPr>
        </p:nvSpPr>
        <p:spPr/>
        <p:txBody>
          <a:bodyPr/>
          <a:lstStyle/>
          <a:p>
            <a:fld id="{DB3D789B-2105-4801-950A-97F2DDF31FF6}" type="slidenum">
              <a:rPr lang="en-US" smtClean="0"/>
              <a:t>‹#›</a:t>
            </a:fld>
            <a:endParaRPr lang="en-US"/>
          </a:p>
        </p:txBody>
      </p:sp>
    </p:spTree>
    <p:extLst>
      <p:ext uri="{BB962C8B-B14F-4D97-AF65-F5344CB8AC3E}">
        <p14:creationId xmlns:p14="http://schemas.microsoft.com/office/powerpoint/2010/main" val="1305172394"/>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showMasterSp="0" type="tx">
  <p:cSld name="Blank Slide">
    <p:bg>
      <p:bgPr>
        <a:solidFill>
          <a:srgbClr val="2B2B2B"/>
        </a:solidFill>
        <a:effectLst/>
      </p:bgPr>
    </p:bg>
    <p:spTree>
      <p:nvGrpSpPr>
        <p:cNvPr id="1" name=""/>
        <p:cNvGrpSpPr/>
        <p:nvPr/>
      </p:nvGrpSpPr>
      <p:grpSpPr>
        <a:xfrm>
          <a:off x="0" y="0"/>
          <a:ext cx="0" cy="0"/>
          <a:chOff x="0" y="0"/>
          <a:chExt cx="0" cy="0"/>
        </a:xfrm>
      </p:grpSpPr>
      <p:pic>
        <p:nvPicPr>
          <p:cNvPr id="408" name="Picture 4" descr="Picture 4"/>
          <p:cNvPicPr>
            <a:picLocks noChangeAspect="1"/>
          </p:cNvPicPr>
          <p:nvPr/>
        </p:nvPicPr>
        <p:blipFill>
          <a:blip r:embed="rId2"/>
          <a:stretch>
            <a:fillRect/>
          </a:stretch>
        </p:blipFill>
        <p:spPr>
          <a:xfrm>
            <a:off x="0" y="4680450"/>
            <a:ext cx="1175311" cy="429031"/>
          </a:xfrm>
          <a:prstGeom prst="rect">
            <a:avLst/>
          </a:prstGeom>
          <a:ln w="12700">
            <a:miter lim="400000"/>
          </a:ln>
        </p:spPr>
      </p:pic>
      <p:sp>
        <p:nvSpPr>
          <p:cNvPr id="40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725295667"/>
      </p:ext>
    </p:extLst>
  </p:cSld>
  <p:clrMapOvr>
    <a:masterClrMapping/>
  </p:clrMapOvr>
  <p:transition spd="med"/>
</p:sldLayout>
</file>

<file path=ppt/slideLayouts/slideLayout394.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2" name="Title 1"/>
          <p:cNvSpPr>
            <a:spLocks noGrp="1"/>
          </p:cNvSpPr>
          <p:nvPr>
            <p:ph type="title"/>
          </p:nvPr>
        </p:nvSpPr>
        <p:spPr>
          <a:xfrm>
            <a:off x="210312" y="198826"/>
            <a:ext cx="4142232" cy="4296974"/>
          </a:xfrm>
        </p:spPr>
        <p:txBody>
          <a:bodyPr/>
          <a:lstStyle>
            <a:lvl1pPr>
              <a:lnSpc>
                <a:spcPct val="90000"/>
              </a:lnSpc>
              <a:spcAft>
                <a:spcPts val="0"/>
              </a:spcAft>
              <a:defRPr>
                <a:solidFill>
                  <a:schemeClr val="bg1"/>
                </a:solidFill>
              </a:defRPr>
            </a:lvl1pPr>
          </a:lstStyle>
          <a:p>
            <a:r>
              <a:rPr lang="en-US" dirty="0"/>
              <a:t>Click to edit Master title style</a:t>
            </a:r>
          </a:p>
        </p:txBody>
      </p:sp>
      <p:pic>
        <p:nvPicPr>
          <p:cNvPr id="9" name="Picture 8">
            <a:extLst>
              <a:ext uri="{FF2B5EF4-FFF2-40B4-BE49-F238E27FC236}">
                <a16:creationId xmlns:a16="http://schemas.microsoft.com/office/drawing/2014/main" id="{0C46DC7D-39A8-7042-AFAF-E1F61B5887D1}"/>
              </a:ext>
            </a:extLst>
          </p:cNvPr>
          <p:cNvPicPr>
            <a:picLocks noChangeAspect="1"/>
          </p:cNvPicPr>
          <p:nvPr userDrawn="1"/>
        </p:nvPicPr>
        <p:blipFill>
          <a:blip r:embed="rId2"/>
          <a:stretch>
            <a:fillRect/>
          </a:stretch>
        </p:blipFill>
        <p:spPr>
          <a:xfrm>
            <a:off x="8397708" y="4694757"/>
            <a:ext cx="513796" cy="203701"/>
          </a:xfrm>
          <a:prstGeom prst="rect">
            <a:avLst/>
          </a:prstGeom>
        </p:spPr>
      </p:pic>
      <p:pic>
        <p:nvPicPr>
          <p:cNvPr id="4" name="Picture 3">
            <a:extLst>
              <a:ext uri="{FF2B5EF4-FFF2-40B4-BE49-F238E27FC236}">
                <a16:creationId xmlns:a16="http://schemas.microsoft.com/office/drawing/2014/main" id="{57DDD23E-3E28-DB4D-80F3-CA1EDE3D0B01}"/>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228597" y="4690873"/>
            <a:ext cx="1920240" cy="266393"/>
          </a:xfrm>
          <a:prstGeom prst="rect">
            <a:avLst/>
          </a:prstGeom>
        </p:spPr>
      </p:pic>
    </p:spTree>
    <p:extLst>
      <p:ext uri="{BB962C8B-B14F-4D97-AF65-F5344CB8AC3E}">
        <p14:creationId xmlns:p14="http://schemas.microsoft.com/office/powerpoint/2010/main" val="860548694"/>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4320270"/>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814377457"/>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800100"/>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1243584"/>
            <a:ext cx="4123944" cy="3252216"/>
          </a:xfrm>
        </p:spPr>
        <p:txBody>
          <a:bodyPr/>
          <a:lstStyle>
            <a:lvl1pPr>
              <a:spcBef>
                <a:spcPts val="0"/>
              </a:spcBef>
              <a:spcAft>
                <a:spcPts val="600"/>
              </a:spcAft>
              <a:defRPr/>
            </a:lvl1pPr>
            <a:lvl2pPr marL="0" indent="0">
              <a:spcBef>
                <a:spcPts val="0"/>
              </a:spcBef>
              <a:spcAft>
                <a:spcPts val="600"/>
              </a:spcAft>
              <a:buNone/>
              <a:defRPr/>
            </a:lvl2pPr>
            <a:lvl3pPr marL="201607" indent="0">
              <a:buNone/>
              <a:defRPr/>
            </a:lvl3pPr>
            <a:lvl4pPr marL="434964" indent="0">
              <a:buNone/>
              <a:defRPr/>
            </a:lvl4pPr>
            <a:lvl5pPr marL="631809" indent="0">
              <a:buNone/>
              <a:defRPr/>
            </a:lvl5pPr>
          </a:lstStyle>
          <a:p>
            <a:pPr lvl="0"/>
            <a:r>
              <a:rPr lang="en-US" dirty="0"/>
              <a:t>Click to edit Master text styles</a:t>
            </a:r>
          </a:p>
          <a:p>
            <a:pPr lvl="0"/>
            <a:r>
              <a:rPr lang="en-US" dirty="0"/>
              <a:t>Second level</a:t>
            </a:r>
          </a:p>
          <a:p>
            <a:pPr lvl="1"/>
            <a:r>
              <a:rPr lang="en-US" dirty="0"/>
              <a:t>Third level</a:t>
            </a:r>
          </a:p>
          <a:p>
            <a:pPr lvl="1"/>
            <a:r>
              <a:rPr lang="en-US" dirty="0"/>
              <a:t>Fourth level</a:t>
            </a:r>
          </a:p>
          <a:p>
            <a:pPr lvl="1"/>
            <a:r>
              <a:rPr lang="en-US" dirty="0"/>
              <a:t>Fifth level</a:t>
            </a:r>
          </a:p>
        </p:txBody>
      </p:sp>
      <p:sp>
        <p:nvSpPr>
          <p:cNvPr id="8" name="Text Placeholder 7"/>
          <p:cNvSpPr>
            <a:spLocks noGrp="1"/>
          </p:cNvSpPr>
          <p:nvPr>
            <p:ph type="body" sz="quarter" idx="13"/>
          </p:nvPr>
        </p:nvSpPr>
        <p:spPr>
          <a:xfrm>
            <a:off x="219456" y="1243584"/>
            <a:ext cx="4123944" cy="3252216"/>
          </a:xfrm>
        </p:spPr>
        <p:txBody>
          <a:bodyPr/>
          <a:lstStyle>
            <a:lvl1pPr>
              <a:spcBef>
                <a:spcPts val="0"/>
              </a:spcBef>
              <a:spcAft>
                <a:spcPts val="600"/>
              </a:spcAft>
              <a:defRPr/>
            </a:lvl1pPr>
            <a:lvl2pPr marL="0" indent="0">
              <a:spcBef>
                <a:spcPts val="0"/>
              </a:spcBef>
              <a:spcAft>
                <a:spcPts val="600"/>
              </a:spcAft>
              <a:buNone/>
              <a:defRPr/>
            </a:lvl2pPr>
            <a:lvl3pPr marL="201607" indent="0">
              <a:buNone/>
              <a:defRPr/>
            </a:lvl3pPr>
            <a:lvl4pPr marL="434964" indent="0">
              <a:buNone/>
              <a:defRPr/>
            </a:lvl4pPr>
            <a:lvl5pPr marL="631809" indent="0">
              <a:buNone/>
              <a:defRPr/>
            </a:lvl5pPr>
          </a:lstStyle>
          <a:p>
            <a:pPr lvl="0"/>
            <a:r>
              <a:rPr lang="en-US" dirty="0"/>
              <a:t>Click to edit Master text styles</a:t>
            </a:r>
          </a:p>
          <a:p>
            <a:pPr lvl="1"/>
            <a:r>
              <a:rPr lang="en-US" dirty="0"/>
              <a:t>Second level</a:t>
            </a:r>
          </a:p>
          <a:p>
            <a:pPr lvl="1"/>
            <a:r>
              <a:rPr lang="en-US" dirty="0"/>
              <a:t>Third level</a:t>
            </a:r>
          </a:p>
          <a:p>
            <a:pPr lvl="1"/>
            <a:r>
              <a:rPr lang="en-US" dirty="0"/>
              <a:t>Fourth level</a:t>
            </a:r>
          </a:p>
          <a:p>
            <a:pPr lvl="1"/>
            <a:r>
              <a:rPr lang="en-US" dirty="0"/>
              <a:t>Fifth level</a:t>
            </a:r>
          </a:p>
        </p:txBody>
      </p:sp>
    </p:spTree>
    <p:extLst>
      <p:ext uri="{BB962C8B-B14F-4D97-AF65-F5344CB8AC3E}">
        <p14:creationId xmlns:p14="http://schemas.microsoft.com/office/powerpoint/2010/main" val="2758849281"/>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19456" y="176726"/>
            <a:ext cx="4133088" cy="804672"/>
          </a:xfrm>
        </p:spPr>
        <p:txBody>
          <a:bodyPr/>
          <a:lstStyle>
            <a:lvl1pPr>
              <a:lnSpc>
                <a:spcPts val="2400"/>
              </a:lnSpc>
              <a:spcAft>
                <a:spcPts val="1200"/>
              </a:spcAft>
              <a:defRPr sz="1800"/>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137160" y="1244955"/>
            <a:ext cx="4206240" cy="3242300"/>
          </a:xfrm>
        </p:spPr>
        <p:txBody>
          <a:bodyPr/>
          <a:lstStyle>
            <a:lvl1pPr>
              <a:lnSpc>
                <a:spcPts val="9600"/>
              </a:lnSpc>
              <a:spcAft>
                <a:spcPts val="0"/>
              </a:spcAft>
              <a:defRPr sz="9600" b="0" i="0">
                <a:latin typeface="IBM Plex Mono Light" panose="020B0409050000000000" pitchFamily="49" charset="77"/>
              </a:defRPr>
            </a:lvl1pPr>
          </a:lstStyle>
          <a:p>
            <a:pPr lvl="0"/>
            <a:r>
              <a:rPr lang="en-US" dirty="0"/>
              <a:t>Click to edit Master text styles</a:t>
            </a:r>
          </a:p>
        </p:txBody>
      </p:sp>
    </p:spTree>
    <p:extLst>
      <p:ext uri="{BB962C8B-B14F-4D97-AF65-F5344CB8AC3E}">
        <p14:creationId xmlns:p14="http://schemas.microsoft.com/office/powerpoint/2010/main" val="827600851"/>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7" name="Picture Placeholder 6"/>
          <p:cNvSpPr>
            <a:spLocks noGrp="1"/>
          </p:cNvSpPr>
          <p:nvPr>
            <p:ph type="pic" sz="quarter" idx="13"/>
          </p:nvPr>
        </p:nvSpPr>
        <p:spPr>
          <a:xfrm>
            <a:off x="4572000" y="0"/>
            <a:ext cx="4572000" cy="5143500"/>
          </a:xfrm>
        </p:spPr>
        <p:txBody>
          <a:bodyPr lIns="91440" tIns="91440" rIns="91440" bIns="91440"/>
          <a:lstStyle>
            <a:lvl1pPr>
              <a:defRPr baseline="0"/>
            </a:lvl1pPr>
          </a:lstStyle>
          <a:p>
            <a:r>
              <a:rPr lang="en-US" dirty="0"/>
              <a:t>Drag picture to placeholder or click icon to add</a:t>
            </a:r>
          </a:p>
        </p:txBody>
      </p:sp>
      <p:sp>
        <p:nvSpPr>
          <p:cNvPr id="2" name="Title 1"/>
          <p:cNvSpPr>
            <a:spLocks noGrp="1"/>
          </p:cNvSpPr>
          <p:nvPr>
            <p:ph type="title"/>
          </p:nvPr>
        </p:nvSpPr>
        <p:spPr>
          <a:xfrm>
            <a:off x="219456" y="176726"/>
            <a:ext cx="4133088" cy="804672"/>
          </a:xfrm>
        </p:spPr>
        <p:txBody>
          <a:bodyPr/>
          <a:lstStyle>
            <a:lvl1pPr>
              <a:lnSpc>
                <a:spcPts val="2400"/>
              </a:lnSpc>
              <a:spcAft>
                <a:spcPts val="1200"/>
              </a:spcAft>
              <a:defRPr sz="1800"/>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137160" y="1244955"/>
            <a:ext cx="4206240" cy="3242300"/>
          </a:xfrm>
        </p:spPr>
        <p:txBody>
          <a:bodyPr/>
          <a:lstStyle>
            <a:lvl1pPr>
              <a:lnSpc>
                <a:spcPts val="9600"/>
              </a:lnSpc>
              <a:spcAft>
                <a:spcPts val="0"/>
              </a:spcAft>
              <a:defRPr sz="9600" b="0" i="0">
                <a:latin typeface="IBM Plex Mono Light" panose="020B0409050000000000" pitchFamily="49" charset="77"/>
              </a:defRPr>
            </a:lvl1pPr>
          </a:lstStyle>
          <a:p>
            <a:pPr lvl="0"/>
            <a:r>
              <a:rPr lang="en-US" dirty="0"/>
              <a:t>Click to edit Master text styles</a:t>
            </a:r>
          </a:p>
        </p:txBody>
      </p:sp>
    </p:spTree>
    <p:extLst>
      <p:ext uri="{BB962C8B-B14F-4D97-AF65-F5344CB8AC3E}">
        <p14:creationId xmlns:p14="http://schemas.microsoft.com/office/powerpoint/2010/main" val="1846725665"/>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137160" y="173737"/>
            <a:ext cx="8778172" cy="4301813"/>
          </a:xfrm>
        </p:spPr>
        <p:txBody>
          <a:bodyPr/>
          <a:lstStyle>
            <a:lvl1pPr>
              <a:lnSpc>
                <a:spcPts val="9600"/>
              </a:lnSpc>
              <a:spcAft>
                <a:spcPts val="0"/>
              </a:spcAft>
              <a:defRPr sz="9600" b="0" i="0">
                <a:latin typeface="IBM Plex Mono Light" panose="020B0409050000000000" pitchFamily="49" charset="77"/>
              </a:defRPr>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2939568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19456" y="176726"/>
            <a:ext cx="4133088" cy="804672"/>
          </a:xfrm>
        </p:spPr>
        <p:txBody>
          <a:bodyPr/>
          <a:lstStyle>
            <a:lvl1pPr>
              <a:lnSpc>
                <a:spcPts val="2400"/>
              </a:lnSpc>
              <a:spcAft>
                <a:spcPts val="1200"/>
              </a:spcAft>
              <a:defRPr sz="1800"/>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137160" y="1244954"/>
            <a:ext cx="4206240" cy="3242300"/>
          </a:xfrm>
        </p:spPr>
        <p:txBody>
          <a:bodyPr/>
          <a:lstStyle>
            <a:lvl1pPr>
              <a:lnSpc>
                <a:spcPts val="9600"/>
              </a:lnSpc>
              <a:spcAft>
                <a:spcPts val="0"/>
              </a:spcAft>
              <a:defRPr sz="9600" b="0" i="0">
                <a:latin typeface="IBM Plex Mono Light" panose="020B0409050000000000" pitchFamily="49" charset="77"/>
              </a:defRPr>
            </a:lvl1pPr>
          </a:lstStyle>
          <a:p>
            <a:pPr lvl="0"/>
            <a:r>
              <a:rPr lang="en-US"/>
              <a:t>Click to edit Master text styles</a:t>
            </a:r>
          </a:p>
        </p:txBody>
      </p:sp>
    </p:spTree>
    <p:extLst>
      <p:ext uri="{BB962C8B-B14F-4D97-AF65-F5344CB8AC3E}">
        <p14:creationId xmlns:p14="http://schemas.microsoft.com/office/powerpoint/2010/main" val="90242667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137160" y="173736"/>
            <a:ext cx="8778172" cy="4301813"/>
          </a:xfrm>
        </p:spPr>
        <p:txBody>
          <a:bodyPr/>
          <a:lstStyle>
            <a:lvl1pPr>
              <a:lnSpc>
                <a:spcPts val="9600"/>
              </a:lnSpc>
              <a:spcAft>
                <a:spcPts val="0"/>
              </a:spcAft>
              <a:defRPr sz="9600" b="0" i="0">
                <a:latin typeface="IBM Plex Mono Light" panose="020B0409050000000000" pitchFamily="49" charset="77"/>
              </a:defRPr>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35539300"/>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5562534" cy="4320270"/>
          </a:xfrm>
        </p:spPr>
        <p:txBody>
          <a:bodyPr/>
          <a:lstStyle>
            <a:lvl1pPr>
              <a:spcAft>
                <a:spcPts val="1800"/>
              </a:spcAft>
              <a:defRPr/>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011000254"/>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4320270"/>
          </a:xfrm>
        </p:spPr>
        <p:txBody>
          <a:bodyPr/>
          <a:lstStyle>
            <a:lvl1pPr>
              <a:spcAft>
                <a:spcPts val="1800"/>
              </a:spcAft>
              <a:defRPr/>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201168"/>
            <a:ext cx="4123944" cy="429463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3633046"/>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1243584"/>
            <a:ext cx="4123876"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3"/>
          </p:nvPr>
        </p:nvSpPr>
        <p:spPr>
          <a:xfrm>
            <a:off x="219456" y="1243584"/>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45570715"/>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1243584"/>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6"/>
          <p:cNvSpPr>
            <a:spLocks noGrp="1"/>
          </p:cNvSpPr>
          <p:nvPr>
            <p:ph sz="quarter" idx="13"/>
          </p:nvPr>
        </p:nvSpPr>
        <p:spPr>
          <a:xfrm>
            <a:off x="210312" y="1216152"/>
            <a:ext cx="4142232" cy="3279648"/>
          </a:xfrm>
        </p:spPr>
        <p:txBody>
          <a:bodyPr/>
          <a:lstStyle>
            <a:lvl1pPr>
              <a:lnSpc>
                <a:spcPts val="2800"/>
              </a:lnSpc>
              <a:spcAft>
                <a:spcPts val="1800"/>
              </a:spcAft>
              <a:defRPr sz="2400"/>
            </a:lvl1pPr>
          </a:lstStyle>
          <a:p>
            <a:pPr lvl="0"/>
            <a:r>
              <a:rPr lang="en-US" dirty="0"/>
              <a:t>Click to edit Master text styles</a:t>
            </a:r>
          </a:p>
        </p:txBody>
      </p:sp>
    </p:spTree>
    <p:extLst>
      <p:ext uri="{BB962C8B-B14F-4D97-AF65-F5344CB8AC3E}">
        <p14:creationId xmlns:p14="http://schemas.microsoft.com/office/powerpoint/2010/main" val="3704852466"/>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3"/>
          </p:nvPr>
        </p:nvSpPr>
        <p:spPr>
          <a:xfrm>
            <a:off x="2505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4"/>
          </p:nvPr>
        </p:nvSpPr>
        <p:spPr>
          <a:xfrm>
            <a:off x="4791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5"/>
          </p:nvPr>
        </p:nvSpPr>
        <p:spPr>
          <a:xfrm>
            <a:off x="7077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48007084"/>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4572000" y="0"/>
            <a:ext cx="4572000" cy="5143500"/>
          </a:xfrm>
        </p:spPr>
        <p:txBody>
          <a:bodyPr lIns="91440" tIns="91440" rIns="91440" bIns="91440"/>
          <a:lstStyle/>
          <a:p>
            <a:r>
              <a:rPr lang="en-US" dirty="0"/>
              <a:t>Drag picture to placeholder or click icon to add</a:t>
            </a:r>
          </a:p>
        </p:txBody>
      </p:sp>
      <p:sp>
        <p:nvSpPr>
          <p:cNvPr id="2" name="Title 1"/>
          <p:cNvSpPr>
            <a:spLocks noGrp="1"/>
          </p:cNvSpPr>
          <p:nvPr>
            <p:ph type="title"/>
          </p:nvPr>
        </p:nvSpPr>
        <p:spPr>
          <a:xfrm>
            <a:off x="210312" y="175530"/>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19456" y="1243584"/>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40273129"/>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4320270"/>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201168"/>
            <a:ext cx="1837944" cy="429463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7077456" y="201168"/>
            <a:ext cx="1837944" cy="429463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65391460"/>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preserve="1" userDrawn="1">
  <p:cSld name="title, text (light background)">
    <p:spTree>
      <p:nvGrpSpPr>
        <p:cNvPr id="1" name=""/>
        <p:cNvGrpSpPr/>
        <p:nvPr/>
      </p:nvGrpSpPr>
      <p:grpSpPr>
        <a:xfrm>
          <a:off x="0" y="0"/>
          <a:ext cx="0" cy="0"/>
          <a:chOff x="0" y="0"/>
          <a:chExt cx="0" cy="0"/>
        </a:xfrm>
      </p:grpSpPr>
      <p:sp>
        <p:nvSpPr>
          <p:cNvPr id="8" name="Rectangle 7"/>
          <p:cNvSpPr/>
          <p:nvPr userDrawn="1"/>
        </p:nvSpPr>
        <p:spPr>
          <a:xfrm>
            <a:off x="4572000" y="0"/>
            <a:ext cx="4572000" cy="5143500"/>
          </a:xfrm>
          <a:prstGeom prst="rect">
            <a:avLst/>
          </a:prstGeom>
          <a:solidFill>
            <a:schemeClr val="tx2"/>
          </a:solidFill>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2" name="Title 1"/>
          <p:cNvSpPr>
            <a:spLocks noGrp="1"/>
          </p:cNvSpPr>
          <p:nvPr>
            <p:ph type="title"/>
          </p:nvPr>
        </p:nvSpPr>
        <p:spPr>
          <a:xfrm>
            <a:off x="210312" y="175530"/>
            <a:ext cx="4142164" cy="4320270"/>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lvl1pPr>
              <a:buClr>
                <a:schemeClr val="tx1"/>
              </a:buClr>
              <a:defRPr>
                <a:solidFill>
                  <a:schemeClr val="tx1"/>
                </a:solidFill>
              </a:defRPr>
            </a:lvl1p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201168"/>
            <a:ext cx="4123944" cy="4294632"/>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79920990"/>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4572000" y="0"/>
            <a:ext cx="4572000" cy="5143500"/>
          </a:xfrm>
        </p:spPr>
        <p:txBody>
          <a:bodyPr lIns="91440" tIns="91440" rIns="91440" bIns="91440"/>
          <a:lstStyle/>
          <a:p>
            <a:r>
              <a:rPr lang="en-US" dirty="0"/>
              <a:t>Drag picture to placeholder or click icon to add</a:t>
            </a:r>
          </a:p>
        </p:txBody>
      </p:sp>
      <p:sp>
        <p:nvSpPr>
          <p:cNvPr id="2" name="Title 1"/>
          <p:cNvSpPr>
            <a:spLocks noGrp="1"/>
          </p:cNvSpPr>
          <p:nvPr>
            <p:ph type="title"/>
          </p:nvPr>
        </p:nvSpPr>
        <p:spPr>
          <a:xfrm>
            <a:off x="210312" y="175530"/>
            <a:ext cx="4142232" cy="4320270"/>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373060786"/>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4320270"/>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28502707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5562534" cy="4320270"/>
          </a:xfrm>
        </p:spPr>
        <p:txBody>
          <a:bodyPr/>
          <a:lstStyle>
            <a:lvl1pPr>
              <a:spcAft>
                <a:spcPts val="1800"/>
              </a:spcAft>
              <a:defRPr/>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495407341"/>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247465369"/>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9" name="Content Placeholder 5"/>
          <p:cNvSpPr>
            <a:spLocks noGrp="1"/>
          </p:cNvSpPr>
          <p:nvPr>
            <p:ph sz="quarter" idx="17"/>
          </p:nvPr>
        </p:nvSpPr>
        <p:spPr>
          <a:xfrm>
            <a:off x="4572000" y="0"/>
            <a:ext cx="4572000" cy="2571750"/>
          </a:xfrm>
          <a:solidFill>
            <a:schemeClr val="accent4"/>
          </a:solidFill>
          <a:ln>
            <a:noFill/>
          </a:ln>
        </p:spPr>
        <p:txBody>
          <a:bodyPr lIns="219456" tIns="201168" rIns="228600" bIns="228600"/>
          <a:lstStyle>
            <a:lvl1pPr>
              <a:defRPr>
                <a:solidFill>
                  <a:schemeClr val="tx1"/>
                </a:solidFill>
              </a:defRPr>
            </a:lvl1pPr>
          </a:lstStyle>
          <a:p>
            <a:pPr lvl="0"/>
            <a:r>
              <a:rPr lang="en-US" dirty="0"/>
              <a:t>Click to edit Master text styles</a:t>
            </a:r>
          </a:p>
        </p:txBody>
      </p:sp>
      <p:sp>
        <p:nvSpPr>
          <p:cNvPr id="12" name="Content Placeholder 13"/>
          <p:cNvSpPr>
            <a:spLocks noGrp="1"/>
          </p:cNvSpPr>
          <p:nvPr>
            <p:ph sz="quarter" idx="19"/>
          </p:nvPr>
        </p:nvSpPr>
        <p:spPr>
          <a:xfrm>
            <a:off x="4572000" y="2570162"/>
            <a:ext cx="4572000" cy="2573337"/>
          </a:xfrm>
          <a:solidFill>
            <a:schemeClr val="accent4"/>
          </a:solidFill>
          <a:ln>
            <a:noFill/>
          </a:ln>
        </p:spPr>
        <p:txBody>
          <a:bodyPr lIns="219456" tIns="201168" rIns="228600" bIns="228600"/>
          <a:lstStyle>
            <a:lvl1pPr>
              <a:defRPr>
                <a:solidFill>
                  <a:schemeClr val="tx1"/>
                </a:solidFill>
              </a:defRPr>
            </a:lvl1pPr>
          </a:lstStyle>
          <a:p>
            <a:pPr lvl="0"/>
            <a:r>
              <a:rPr lang="en-US" dirty="0"/>
              <a:t>Click to edit Master text styles</a:t>
            </a:r>
          </a:p>
        </p:txBody>
      </p:sp>
      <p:sp>
        <p:nvSpPr>
          <p:cNvPr id="2" name="Title 1"/>
          <p:cNvSpPr>
            <a:spLocks noGrp="1"/>
          </p:cNvSpPr>
          <p:nvPr>
            <p:ph type="title"/>
          </p:nvPr>
        </p:nvSpPr>
        <p:spPr>
          <a:xfrm>
            <a:off x="210312" y="175530"/>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19456" y="1243584"/>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40907415"/>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6" name="Content Placeholder 5"/>
          <p:cNvSpPr>
            <a:spLocks noGrp="1"/>
          </p:cNvSpPr>
          <p:nvPr>
            <p:ph sz="quarter" idx="17"/>
          </p:nvPr>
        </p:nvSpPr>
        <p:spPr>
          <a:xfrm>
            <a:off x="4572000" y="0"/>
            <a:ext cx="2286000" cy="2571750"/>
          </a:xfrm>
          <a:solidFill>
            <a:schemeClr val="accent1"/>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2" name="Title 1"/>
          <p:cNvSpPr>
            <a:spLocks noGrp="1"/>
          </p:cNvSpPr>
          <p:nvPr>
            <p:ph type="title"/>
          </p:nvPr>
        </p:nvSpPr>
        <p:spPr>
          <a:xfrm>
            <a:off x="0" y="-1"/>
            <a:ext cx="4572000" cy="2571751"/>
          </a:xfrm>
          <a:solidFill>
            <a:schemeClr val="accent1"/>
          </a:solidFill>
        </p:spPr>
        <p:txBody>
          <a:bodyPr lIns="210312" tIns="173736" rIns="228600" bIns="228600"/>
          <a:lstStyle>
            <a:lvl1pPr>
              <a:lnSpc>
                <a:spcPts val="2800"/>
              </a:lnSpc>
              <a:defRPr>
                <a:solidFill>
                  <a:schemeClr val="bg1"/>
                </a:solidFill>
              </a:defRPr>
            </a:lvl1pPr>
          </a:lstStyle>
          <a:p>
            <a:r>
              <a:rPr lang="en-US" dirty="0"/>
              <a:t>Click to edit Master title style</a:t>
            </a:r>
          </a:p>
        </p:txBody>
      </p:sp>
      <p:sp>
        <p:nvSpPr>
          <p:cNvPr id="11" name="Content Placeholder 10"/>
          <p:cNvSpPr>
            <a:spLocks noGrp="1"/>
          </p:cNvSpPr>
          <p:nvPr>
            <p:ph sz="quarter" idx="18"/>
          </p:nvPr>
        </p:nvSpPr>
        <p:spPr>
          <a:xfrm>
            <a:off x="6858000" y="0"/>
            <a:ext cx="2286000" cy="2571750"/>
          </a:xfrm>
          <a:solidFill>
            <a:schemeClr val="accent1"/>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4" name="Content Placeholder 13"/>
          <p:cNvSpPr>
            <a:spLocks noGrp="1"/>
          </p:cNvSpPr>
          <p:nvPr>
            <p:ph sz="quarter" idx="19"/>
          </p:nvPr>
        </p:nvSpPr>
        <p:spPr>
          <a:xfrm>
            <a:off x="4572000" y="2570162"/>
            <a:ext cx="4572000" cy="2573337"/>
          </a:xfrm>
          <a:solidFill>
            <a:schemeClr val="accent1"/>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7" name="Content Placeholder 6"/>
          <p:cNvSpPr>
            <a:spLocks noGrp="1"/>
          </p:cNvSpPr>
          <p:nvPr>
            <p:ph sz="quarter" idx="20"/>
          </p:nvPr>
        </p:nvSpPr>
        <p:spPr>
          <a:xfrm>
            <a:off x="0" y="2570162"/>
            <a:ext cx="4572000" cy="2573337"/>
          </a:xfrm>
          <a:solidFill>
            <a:schemeClr val="accent1"/>
          </a:solidFill>
        </p:spPr>
        <p:txBody>
          <a:bodyPr lIns="219456" tIns="201168" rIns="228600" bIns="228600"/>
          <a:lstStyle>
            <a:lvl1pPr>
              <a:defRPr>
                <a:solidFill>
                  <a:schemeClr val="bg1"/>
                </a:solidFill>
              </a:defRPr>
            </a:lvl1pPr>
          </a:lstStyle>
          <a:p>
            <a:pPr lvl="0"/>
            <a:r>
              <a:rPr lang="en-US" dirty="0"/>
              <a:t>Click to edit Master text styles</a:t>
            </a:r>
          </a:p>
        </p:txBody>
      </p:sp>
      <p:sp>
        <p:nvSpPr>
          <p:cNvPr id="3" name="Footer Placeholder 2"/>
          <p:cNvSpPr>
            <a:spLocks noGrp="1"/>
          </p:cNvSpPr>
          <p:nvPr>
            <p:ph type="ftr" sz="quarter" idx="10"/>
          </p:nvPr>
        </p:nvSpPr>
        <p:spPr/>
        <p:txBody>
          <a:bodyPr/>
          <a:lstStyle>
            <a:lvl1pPr>
              <a:defRPr>
                <a:solidFill>
                  <a:schemeClr val="bg1"/>
                </a:solidFill>
              </a:defRPr>
            </a:lvl1pPr>
          </a:lstStyle>
          <a:p>
            <a:r>
              <a:rPr lang="en-US"/>
              <a:t>Group Name / DOC ID / Month XX, 2018 / © 2018 IBM Corporation</a:t>
            </a:r>
            <a:endParaRPr lang="en-US" dirty="0"/>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77946386"/>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9" name="Content Placeholder 5"/>
          <p:cNvSpPr>
            <a:spLocks noGrp="1"/>
          </p:cNvSpPr>
          <p:nvPr>
            <p:ph sz="quarter" idx="17"/>
          </p:nvPr>
        </p:nvSpPr>
        <p:spPr>
          <a:xfrm>
            <a:off x="4572000" y="2570162"/>
            <a:ext cx="2286000" cy="2573338"/>
          </a:xfrm>
          <a:solidFill>
            <a:schemeClr val="accent4"/>
          </a:solidFill>
          <a:ln>
            <a:noFill/>
          </a:ln>
        </p:spPr>
        <p:txBody>
          <a:bodyPr lIns="219456" tIns="201168" rIns="228600" bIns="228600"/>
          <a:lstStyle>
            <a:lvl1pPr>
              <a:defRPr>
                <a:solidFill>
                  <a:schemeClr val="tx1"/>
                </a:solidFill>
              </a:defRPr>
            </a:lvl1pPr>
          </a:lstStyle>
          <a:p>
            <a:pPr lvl="0"/>
            <a:r>
              <a:rPr lang="en-US" dirty="0"/>
              <a:t>Click to edit Master text styles</a:t>
            </a:r>
          </a:p>
        </p:txBody>
      </p:sp>
      <p:sp>
        <p:nvSpPr>
          <p:cNvPr id="10" name="Content Placeholder 10"/>
          <p:cNvSpPr>
            <a:spLocks noGrp="1"/>
          </p:cNvSpPr>
          <p:nvPr>
            <p:ph sz="quarter" idx="18"/>
          </p:nvPr>
        </p:nvSpPr>
        <p:spPr>
          <a:xfrm>
            <a:off x="6858000" y="2570162"/>
            <a:ext cx="2286000" cy="2573338"/>
          </a:xfrm>
          <a:solidFill>
            <a:schemeClr val="accent4"/>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2" name="Content Placeholder 13"/>
          <p:cNvSpPr>
            <a:spLocks noGrp="1"/>
          </p:cNvSpPr>
          <p:nvPr>
            <p:ph sz="quarter" idx="19"/>
          </p:nvPr>
        </p:nvSpPr>
        <p:spPr>
          <a:xfrm>
            <a:off x="2286001" y="2570162"/>
            <a:ext cx="2286000" cy="2573337"/>
          </a:xfrm>
          <a:solidFill>
            <a:schemeClr val="accent4"/>
          </a:solidFill>
          <a:ln>
            <a:noFill/>
          </a:ln>
        </p:spPr>
        <p:txBody>
          <a:bodyPr lIns="219456" tIns="201168" rIns="228600" bIns="228600"/>
          <a:lstStyle>
            <a:lvl1pPr>
              <a:defRPr>
                <a:solidFill>
                  <a:schemeClr val="tx1"/>
                </a:solidFill>
              </a:defRPr>
            </a:lvl1pPr>
          </a:lstStyle>
          <a:p>
            <a:pPr lvl="0"/>
            <a:r>
              <a:rPr lang="en-US" dirty="0"/>
              <a:t>Click to edit Master text styles</a:t>
            </a:r>
          </a:p>
        </p:txBody>
      </p:sp>
      <p:sp>
        <p:nvSpPr>
          <p:cNvPr id="13" name="Content Placeholder 6"/>
          <p:cNvSpPr>
            <a:spLocks noGrp="1"/>
          </p:cNvSpPr>
          <p:nvPr>
            <p:ph sz="quarter" idx="20"/>
          </p:nvPr>
        </p:nvSpPr>
        <p:spPr>
          <a:xfrm>
            <a:off x="0" y="2570162"/>
            <a:ext cx="2286000" cy="2573337"/>
          </a:xfrm>
          <a:solidFill>
            <a:schemeClr val="accent4"/>
          </a:solidFill>
        </p:spPr>
        <p:txBody>
          <a:bodyPr lIns="219456" tIns="201168" rIns="228600" bIns="228600"/>
          <a:lstStyle>
            <a:lvl1pPr>
              <a:defRPr>
                <a:solidFill>
                  <a:schemeClr val="tx1"/>
                </a:solidFill>
              </a:defRPr>
            </a:lvl1pPr>
          </a:lstStyle>
          <a:p>
            <a:pPr lvl="0"/>
            <a:r>
              <a:rPr lang="en-US" dirty="0"/>
              <a:t>Click to edit Master text styles</a:t>
            </a:r>
          </a:p>
        </p:txBody>
      </p:sp>
      <p:sp>
        <p:nvSpPr>
          <p:cNvPr id="2" name="Title 1"/>
          <p:cNvSpPr>
            <a:spLocks noGrp="1"/>
          </p:cNvSpPr>
          <p:nvPr>
            <p:ph type="title"/>
          </p:nvPr>
        </p:nvSpPr>
        <p:spPr>
          <a:xfrm>
            <a:off x="0" y="0"/>
            <a:ext cx="9144000" cy="2569463"/>
          </a:xfrm>
          <a:solidFill>
            <a:schemeClr val="accent1"/>
          </a:solidFill>
        </p:spPr>
        <p:txBody>
          <a:bodyPr lIns="182880" tIns="137160" rIns="228600" bIns="228600"/>
          <a:lstStyle>
            <a:lvl1pPr>
              <a:lnSpc>
                <a:spcPts val="5400"/>
              </a:lnSpc>
              <a:defRPr sz="4800">
                <a:solidFill>
                  <a:schemeClr val="bg1"/>
                </a:solidFill>
              </a:defRPr>
            </a:lvl1pPr>
          </a:lstStyle>
          <a:p>
            <a:r>
              <a:rPr lang="en-US" dirty="0"/>
              <a:t>Click to edit Master title style</a:t>
            </a:r>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a:t>Group Name / DOC ID / Month XX, 2018 / © 2018 IBM Corporation</a:t>
            </a:r>
            <a:endParaRPr lang="en-US" dirty="0"/>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grpSp>
        <p:nvGrpSpPr>
          <p:cNvPr id="11" name="Group 10">
            <a:extLst>
              <a:ext uri="{FF2B5EF4-FFF2-40B4-BE49-F238E27FC236}">
                <a16:creationId xmlns:a16="http://schemas.microsoft.com/office/drawing/2014/main" id="{9FBC05E3-BFBC-1042-908B-8935A5D68AAE}"/>
              </a:ext>
            </a:extLst>
          </p:cNvPr>
          <p:cNvGrpSpPr/>
          <p:nvPr userDrawn="1"/>
        </p:nvGrpSpPr>
        <p:grpSpPr>
          <a:xfrm>
            <a:off x="4589092" y="2780523"/>
            <a:ext cx="2260362" cy="1715278"/>
            <a:chOff x="4572000" y="242596"/>
            <a:chExt cx="2260362" cy="4253204"/>
          </a:xfrm>
        </p:grpSpPr>
        <p:cxnSp>
          <p:nvCxnSpPr>
            <p:cNvPr id="14" name="Straight Connector 13">
              <a:extLst>
                <a:ext uri="{FF2B5EF4-FFF2-40B4-BE49-F238E27FC236}">
                  <a16:creationId xmlns:a16="http://schemas.microsoft.com/office/drawing/2014/main" id="{7C410B0C-22E6-104D-A9BD-979C9F181A02}"/>
                </a:ext>
              </a:extLst>
            </p:cNvPr>
            <p:cNvCxnSpPr>
              <a:cxnSpLocks/>
            </p:cNvCxnSpPr>
            <p:nvPr/>
          </p:nvCxnSpPr>
          <p:spPr bwMode="auto">
            <a:xfrm>
              <a:off x="4572000" y="242596"/>
              <a:ext cx="0" cy="4253204"/>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BA626806-2181-514D-959F-CA9B19E77D8E}"/>
                </a:ext>
              </a:extLst>
            </p:cNvPr>
            <p:cNvCxnSpPr>
              <a:cxnSpLocks/>
            </p:cNvCxnSpPr>
            <p:nvPr/>
          </p:nvCxnSpPr>
          <p:spPr bwMode="auto">
            <a:xfrm>
              <a:off x="6832362" y="242596"/>
              <a:ext cx="0" cy="4253204"/>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cxnSp>
        <p:nvCxnSpPr>
          <p:cNvPr id="16" name="Straight Connector 15">
            <a:extLst>
              <a:ext uri="{FF2B5EF4-FFF2-40B4-BE49-F238E27FC236}">
                <a16:creationId xmlns:a16="http://schemas.microsoft.com/office/drawing/2014/main" id="{665B14B5-A411-9F4C-8DC1-E71FB09456B7}"/>
              </a:ext>
            </a:extLst>
          </p:cNvPr>
          <p:cNvCxnSpPr>
            <a:cxnSpLocks/>
          </p:cNvCxnSpPr>
          <p:nvPr userDrawn="1"/>
        </p:nvCxnSpPr>
        <p:spPr bwMode="auto">
          <a:xfrm>
            <a:off x="2303091" y="2780523"/>
            <a:ext cx="0" cy="1715278"/>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413255199"/>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preserve="1" userDrawn="1">
  <p:cSld name="title (blue box) over image(s)">
    <p:spTree>
      <p:nvGrpSpPr>
        <p:cNvPr id="1" name=""/>
        <p:cNvGrpSpPr/>
        <p:nvPr/>
      </p:nvGrpSpPr>
      <p:grpSpPr>
        <a:xfrm>
          <a:off x="0" y="0"/>
          <a:ext cx="0" cy="0"/>
          <a:chOff x="0" y="0"/>
          <a:chExt cx="0" cy="0"/>
        </a:xfrm>
      </p:grpSpPr>
      <p:sp>
        <p:nvSpPr>
          <p:cNvPr id="6" name="Picture Placeholder 5"/>
          <p:cNvSpPr>
            <a:spLocks noGrp="1"/>
          </p:cNvSpPr>
          <p:nvPr>
            <p:ph type="pic" sz="quarter" idx="12"/>
          </p:nvPr>
        </p:nvSpPr>
        <p:spPr>
          <a:xfrm>
            <a:off x="0" y="1289050"/>
            <a:ext cx="9144000" cy="3854450"/>
          </a:xfrm>
        </p:spPr>
        <p:txBody>
          <a:bodyPr lIns="91440" tIns="91440" rIns="91440" bIns="91440"/>
          <a:lstStyle/>
          <a:p>
            <a:r>
              <a:rPr lang="en-US" dirty="0"/>
              <a:t>Drag picture to placeholder or click icon to add</a:t>
            </a:r>
          </a:p>
        </p:txBody>
      </p:sp>
      <p:sp>
        <p:nvSpPr>
          <p:cNvPr id="2" name="Title 1"/>
          <p:cNvSpPr>
            <a:spLocks noGrp="1"/>
          </p:cNvSpPr>
          <p:nvPr>
            <p:ph type="title"/>
          </p:nvPr>
        </p:nvSpPr>
        <p:spPr>
          <a:xfrm>
            <a:off x="0" y="0"/>
            <a:ext cx="9144000" cy="1289050"/>
          </a:xfrm>
          <a:solidFill>
            <a:schemeClr val="accent1"/>
          </a:solidFill>
        </p:spPr>
        <p:txBody>
          <a:bodyPr lIns="210312" tIns="173736" rIns="228600" bIns="228600"/>
          <a:lstStyle>
            <a:lvl1pPr>
              <a:defRPr>
                <a:solidFill>
                  <a:schemeClr val="bg1"/>
                </a:solidFill>
              </a:defRPr>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192339458"/>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preserve="1" userDrawn="1">
  <p:cSld name="text (blue box) over image(s)">
    <p:spTree>
      <p:nvGrpSpPr>
        <p:cNvPr id="1" name=""/>
        <p:cNvGrpSpPr/>
        <p:nvPr/>
      </p:nvGrpSpPr>
      <p:grpSpPr>
        <a:xfrm>
          <a:off x="0" y="0"/>
          <a:ext cx="0" cy="0"/>
          <a:chOff x="0" y="0"/>
          <a:chExt cx="0" cy="0"/>
        </a:xfrm>
      </p:grpSpPr>
      <p:sp>
        <p:nvSpPr>
          <p:cNvPr id="9" name="Picture Placeholder 8"/>
          <p:cNvSpPr>
            <a:spLocks noGrp="1"/>
          </p:cNvSpPr>
          <p:nvPr>
            <p:ph type="pic" sz="quarter" idx="14"/>
          </p:nvPr>
        </p:nvSpPr>
        <p:spPr>
          <a:xfrm>
            <a:off x="0" y="0"/>
            <a:ext cx="9144000" cy="3848100"/>
          </a:xfrm>
        </p:spPr>
        <p:txBody>
          <a:bodyPr lIns="91440" tIns="91440" rIns="91440" bIns="91440"/>
          <a:lstStyle/>
          <a:p>
            <a:r>
              <a:rPr lang="en-US" dirty="0"/>
              <a:t>Drag picture to placeholder or click icon to add</a:t>
            </a:r>
          </a:p>
        </p:txBody>
      </p:sp>
      <p:sp>
        <p:nvSpPr>
          <p:cNvPr id="6" name="Text Placeholder 5"/>
          <p:cNvSpPr>
            <a:spLocks noGrp="1"/>
          </p:cNvSpPr>
          <p:nvPr>
            <p:ph type="body" sz="quarter" idx="12"/>
          </p:nvPr>
        </p:nvSpPr>
        <p:spPr>
          <a:xfrm>
            <a:off x="-2" y="3848100"/>
            <a:ext cx="4343402" cy="647700"/>
          </a:xfrm>
          <a:solidFill>
            <a:schemeClr val="accent1"/>
          </a:solidFill>
        </p:spPr>
        <p:txBody>
          <a:bodyPr lIns="219456" tIns="201168" rIns="228600" bIns="228600"/>
          <a:lstStyle>
            <a:lvl1pPr>
              <a:lnSpc>
                <a:spcPts val="1600"/>
              </a:lnSpc>
              <a:buClr>
                <a:schemeClr val="bg1"/>
              </a:buClr>
              <a:defRPr>
                <a:solidFill>
                  <a:schemeClr val="bg1"/>
                </a:solidFill>
              </a:defRPr>
            </a:lvl1pPr>
            <a:lvl2pPr>
              <a:lnSpc>
                <a:spcPts val="1600"/>
              </a:lnSpc>
              <a:buClr>
                <a:schemeClr val="bg1"/>
              </a:buClr>
              <a:defRPr sz="900">
                <a:solidFill>
                  <a:schemeClr val="bg1"/>
                </a:solidFill>
              </a:defRPr>
            </a:lvl2pPr>
            <a:lvl3pPr>
              <a:lnSpc>
                <a:spcPts val="1600"/>
              </a:lnSpc>
              <a:buClr>
                <a:schemeClr val="bg1"/>
              </a:buClr>
              <a:defRPr sz="900">
                <a:solidFill>
                  <a:schemeClr val="bg1"/>
                </a:solidFill>
              </a:defRPr>
            </a:lvl3pPr>
            <a:lvl4pPr>
              <a:lnSpc>
                <a:spcPts val="1600"/>
              </a:lnSpc>
              <a:buClr>
                <a:schemeClr val="bg1"/>
              </a:buClr>
              <a:defRPr sz="900">
                <a:solidFill>
                  <a:schemeClr val="bg1"/>
                </a:solidFill>
              </a:defRPr>
            </a:lvl4pPr>
            <a:lvl5pPr>
              <a:lnSpc>
                <a:spcPts val="1600"/>
              </a:lnSpc>
              <a:buClr>
                <a:schemeClr val="bg1"/>
              </a:buClr>
              <a:defRPr sz="9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315643166"/>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0"/>
          <p:cNvSpPr>
            <a:spLocks noGrp="1"/>
          </p:cNvSpPr>
          <p:nvPr>
            <p:ph sz="quarter" idx="12"/>
          </p:nvPr>
        </p:nvSpPr>
        <p:spPr>
          <a:xfrm>
            <a:off x="0" y="0"/>
            <a:ext cx="2286000" cy="5148072"/>
          </a:xfrm>
          <a:solidFill>
            <a:schemeClr val="accent1"/>
          </a:solidFill>
        </p:spPr>
        <p:txBody>
          <a:bodyPr lIns="219456" tIns="201168" rIns="228600"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13"/>
          <p:cNvSpPr>
            <a:spLocks noGrp="1"/>
          </p:cNvSpPr>
          <p:nvPr>
            <p:ph sz="quarter" idx="13"/>
          </p:nvPr>
        </p:nvSpPr>
        <p:spPr>
          <a:xfrm>
            <a:off x="2286000" y="0"/>
            <a:ext cx="2286000" cy="5148072"/>
          </a:xfrm>
          <a:solidFill>
            <a:schemeClr val="accent4"/>
          </a:solidFill>
        </p:spPr>
        <p:txBody>
          <a:bodyPr lIns="219456" tIns="201168" rIns="228600" bIns="22860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15"/>
          <p:cNvSpPr>
            <a:spLocks noGrp="1"/>
          </p:cNvSpPr>
          <p:nvPr>
            <p:ph sz="quarter" idx="14"/>
          </p:nvPr>
        </p:nvSpPr>
        <p:spPr>
          <a:xfrm>
            <a:off x="4572000" y="0"/>
            <a:ext cx="2286000" cy="5148072"/>
          </a:xfrm>
          <a:solidFill>
            <a:schemeClr val="accent4"/>
          </a:solidFill>
        </p:spPr>
        <p:txBody>
          <a:bodyPr lIns="219456" tIns="201168" rIns="228600" bIns="22860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17"/>
          <p:cNvSpPr>
            <a:spLocks noGrp="1"/>
          </p:cNvSpPr>
          <p:nvPr>
            <p:ph sz="quarter" idx="15"/>
          </p:nvPr>
        </p:nvSpPr>
        <p:spPr>
          <a:xfrm>
            <a:off x="6858000" y="0"/>
            <a:ext cx="2286000" cy="5148072"/>
          </a:xfrm>
          <a:solidFill>
            <a:schemeClr val="accent4"/>
          </a:solidFill>
        </p:spPr>
        <p:txBody>
          <a:bodyPr lIns="219456" tIns="201168" rIns="228600" bIns="22860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p:cNvSpPr>
            <a:spLocks noGrp="1"/>
          </p:cNvSpPr>
          <p:nvPr>
            <p:ph type="ftr" sz="quarter" idx="10"/>
          </p:nvPr>
        </p:nvSpPr>
        <p:spPr/>
        <p:txBody>
          <a:bodyPr/>
          <a:lstStyle>
            <a:lvl1pPr>
              <a:buClr>
                <a:schemeClr val="bg1"/>
              </a:buClr>
              <a:defRPr>
                <a:solidFill>
                  <a:schemeClr val="bg1"/>
                </a:solidFill>
              </a:defRPr>
            </a:lvl1pPr>
          </a:lstStyle>
          <a:p>
            <a:r>
              <a:rPr lang="en-US"/>
              <a:t>Group Name / DOC ID / Month XX, 2018 / © 2018 IBM Corporation</a:t>
            </a:r>
            <a:endParaRPr lang="en-US" dirty="0"/>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cxnSp>
        <p:nvCxnSpPr>
          <p:cNvPr id="8" name="Straight Connector 7">
            <a:extLst>
              <a:ext uri="{FF2B5EF4-FFF2-40B4-BE49-F238E27FC236}">
                <a16:creationId xmlns:a16="http://schemas.microsoft.com/office/drawing/2014/main" id="{DEC9313E-CCA7-6044-B182-A66B755ACC4F}"/>
              </a:ext>
            </a:extLst>
          </p:cNvPr>
          <p:cNvCxnSpPr>
            <a:cxnSpLocks/>
          </p:cNvCxnSpPr>
          <p:nvPr userDrawn="1"/>
        </p:nvCxnSpPr>
        <p:spPr bwMode="auto">
          <a:xfrm>
            <a:off x="4572000" y="242596"/>
            <a:ext cx="0" cy="4253204"/>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591E82AF-22D6-8E46-8DB8-87C3701133F9}"/>
              </a:ext>
            </a:extLst>
          </p:cNvPr>
          <p:cNvCxnSpPr>
            <a:cxnSpLocks/>
          </p:cNvCxnSpPr>
          <p:nvPr userDrawn="1"/>
        </p:nvCxnSpPr>
        <p:spPr bwMode="auto">
          <a:xfrm>
            <a:off x="6858000" y="242596"/>
            <a:ext cx="0" cy="4253204"/>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5E489451-825F-1B42-AA7A-F656EE0F9649}"/>
              </a:ext>
            </a:extLst>
          </p:cNvPr>
          <p:cNvCxnSpPr>
            <a:cxnSpLocks/>
          </p:cNvCxnSpPr>
          <p:nvPr userDrawn="1"/>
        </p:nvCxnSpPr>
        <p:spPr bwMode="auto">
          <a:xfrm>
            <a:off x="2276168" y="242596"/>
            <a:ext cx="0" cy="4253204"/>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748456684"/>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10312" y="173736"/>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6"/>
          <p:cNvSpPr>
            <a:spLocks noGrp="1"/>
          </p:cNvSpPr>
          <p:nvPr>
            <p:ph sz="quarter" idx="13"/>
          </p:nvPr>
        </p:nvSpPr>
        <p:spPr>
          <a:xfrm>
            <a:off x="2514600" y="1243584"/>
            <a:ext cx="6400800"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46401968"/>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10312" y="173736"/>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20707224"/>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4572000" y="0"/>
            <a:ext cx="4572000" cy="5143500"/>
          </a:xfrm>
        </p:spPr>
        <p:txBody>
          <a:bodyPr lIns="91440" tIns="91440" rIns="91440" bIns="91440"/>
          <a:lstStyle/>
          <a:p>
            <a:r>
              <a:rPr lang="en-US" dirty="0"/>
              <a:t>Drag picture to placeholder or click icon to add</a:t>
            </a:r>
          </a:p>
        </p:txBody>
      </p:sp>
      <p:sp>
        <p:nvSpPr>
          <p:cNvPr id="2" name="Title 1"/>
          <p:cNvSpPr>
            <a:spLocks noGrp="1"/>
          </p:cNvSpPr>
          <p:nvPr>
            <p:ph type="title"/>
          </p:nvPr>
        </p:nvSpPr>
        <p:spPr>
          <a:xfrm>
            <a:off x="210312" y="173736"/>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5"/>
          </p:nvPr>
        </p:nvSpPr>
        <p:spPr>
          <a:xfrm>
            <a:off x="2505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2390481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4320270"/>
          </a:xfrm>
        </p:spPr>
        <p:txBody>
          <a:bodyPr/>
          <a:lstStyle>
            <a:lvl1pPr>
              <a:spcAft>
                <a:spcPts val="1800"/>
              </a:spcAft>
              <a:defRPr/>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201168"/>
            <a:ext cx="4123944" cy="429463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71736890"/>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10312" y="173736"/>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3"/>
          </p:nvPr>
        </p:nvSpPr>
        <p:spPr>
          <a:xfrm>
            <a:off x="2505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4" hasCustomPrompt="1"/>
          </p:nvPr>
        </p:nvSpPr>
        <p:spPr>
          <a:xfrm>
            <a:off x="4780788" y="1225296"/>
            <a:ext cx="4134544" cy="3279648"/>
          </a:xfrm>
        </p:spPr>
        <p:txBody>
          <a:bodyPr/>
          <a:lstStyle>
            <a:lvl1pPr>
              <a:lnSpc>
                <a:spcPts val="2800"/>
              </a:lnSpc>
              <a:spcAft>
                <a:spcPts val="1800"/>
              </a:spcAft>
              <a:defRPr sz="2400" b="0" i="0">
                <a:latin typeface="IBM Plex Mono Light" panose="020B0409050000000000" pitchFamily="49" charset="77"/>
              </a:defRPr>
            </a:lvl1pPr>
            <a:lvl2pPr>
              <a:defRPr b="0" i="0">
                <a:latin typeface="IBM Plex Mono Light" panose="020B0409050000000000" pitchFamily="49" charset="77"/>
              </a:defRPr>
            </a:lvl2pPr>
            <a:lvl3pPr>
              <a:defRPr b="0" i="0">
                <a:latin typeface="IBM Plex Mono Light" panose="020B0409050000000000" pitchFamily="49" charset="77"/>
              </a:defRPr>
            </a:lvl3pPr>
            <a:lvl4pPr>
              <a:defRPr b="0" i="0">
                <a:latin typeface="IBM Plex Mono Light" panose="020B0409050000000000" pitchFamily="49" charset="77"/>
              </a:defRPr>
            </a:lvl4pPr>
            <a:lvl5pPr>
              <a:defRPr b="0" i="0">
                <a:latin typeface="IBM Plex Mono Light" panose="020B0409050000000000" pitchFamily="49" charset="77"/>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03947814"/>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201168"/>
            <a:ext cx="1837944" cy="4294632"/>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able Placeholder 6"/>
          <p:cNvSpPr>
            <a:spLocks noGrp="1"/>
          </p:cNvSpPr>
          <p:nvPr>
            <p:ph type="tbl" sz="quarter" idx="13"/>
          </p:nvPr>
        </p:nvSpPr>
        <p:spPr>
          <a:xfrm>
            <a:off x="2505456" y="201168"/>
            <a:ext cx="6409876" cy="4294632"/>
          </a:xfrm>
        </p:spPr>
        <p:txBody>
          <a:bodyPr lIns="0" tIns="0" rIns="91440" bIns="91440"/>
          <a:lstStyle/>
          <a:p>
            <a:r>
              <a:rPr lang="en-US" dirty="0"/>
              <a:t>Click icon to add table</a:t>
            </a:r>
          </a:p>
        </p:txBody>
      </p:sp>
    </p:spTree>
    <p:extLst>
      <p:ext uri="{BB962C8B-B14F-4D97-AF65-F5344CB8AC3E}">
        <p14:creationId xmlns:p14="http://schemas.microsoft.com/office/powerpoint/2010/main" val="2019889554"/>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014227896"/>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802028"/>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10312" y="175847"/>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19456" y="1228004"/>
            <a:ext cx="4123944" cy="3267795"/>
          </a:xfrm>
        </p:spPr>
        <p:txBody>
          <a:bodyPr/>
          <a:lstStyle>
            <a:lvl1pPr>
              <a:spcBef>
                <a:spcPts val="0"/>
              </a:spcBef>
              <a:defRPr sz="1000"/>
            </a:lvl1pPr>
            <a:lvl2pPr marL="0" indent="0">
              <a:spcBef>
                <a:spcPts val="0"/>
              </a:spcBef>
              <a:buNone/>
              <a:defRPr/>
            </a:lvl2pPr>
            <a:lvl3pPr marL="201607" indent="0">
              <a:buNone/>
              <a:defRPr/>
            </a:lvl3pPr>
            <a:lvl4pPr marL="434964" indent="0">
              <a:buNone/>
              <a:defRPr/>
            </a:lvl4pPr>
            <a:lvl5pPr marL="631809" indent="0">
              <a:buNone/>
              <a:defRPr/>
            </a:lvl5pPr>
          </a:lstStyle>
          <a:p>
            <a:pPr lvl="0"/>
            <a:r>
              <a:rPr lang="en-US" dirty="0"/>
              <a:t>Click to edit Master text styles</a:t>
            </a:r>
          </a:p>
        </p:txBody>
      </p:sp>
    </p:spTree>
    <p:extLst>
      <p:ext uri="{BB962C8B-B14F-4D97-AF65-F5344CB8AC3E}">
        <p14:creationId xmlns:p14="http://schemas.microsoft.com/office/powerpoint/2010/main" val="2278478901"/>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preserve="1" userDrawn="1">
  <p:cSld name="ibm sign-off">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pic>
        <p:nvPicPr>
          <p:cNvPr id="5" name="Picture 4"/>
          <p:cNvPicPr>
            <a:picLocks noChangeAspect="1"/>
          </p:cNvPicPr>
          <p:nvPr userDrawn="1"/>
        </p:nvPicPr>
        <p:blipFill>
          <a:blip r:embed="rId2"/>
          <a:stretch>
            <a:fillRect/>
          </a:stretch>
        </p:blipFill>
        <p:spPr>
          <a:xfrm>
            <a:off x="3932891" y="2318366"/>
            <a:ext cx="1278220" cy="506769"/>
          </a:xfrm>
          <a:prstGeom prst="rect">
            <a:avLst/>
          </a:prstGeom>
        </p:spPr>
      </p:pic>
    </p:spTree>
    <p:extLst>
      <p:ext uri="{BB962C8B-B14F-4D97-AF65-F5344CB8AC3E}">
        <p14:creationId xmlns:p14="http://schemas.microsoft.com/office/powerpoint/2010/main" val="1324866777"/>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type="tx">
  <p:cSld name="1_Blank">
    <p:spTree>
      <p:nvGrpSpPr>
        <p:cNvPr id="1" name=""/>
        <p:cNvGrpSpPr/>
        <p:nvPr/>
      </p:nvGrpSpPr>
      <p:grpSpPr>
        <a:xfrm>
          <a:off x="0" y="0"/>
          <a:ext cx="0" cy="0"/>
          <a:chOff x="0" y="0"/>
          <a:chExt cx="0" cy="0"/>
        </a:xfrm>
      </p:grpSpPr>
      <p:grpSp>
        <p:nvGrpSpPr>
          <p:cNvPr id="216" name="Group 441"/>
          <p:cNvGrpSpPr/>
          <p:nvPr/>
        </p:nvGrpSpPr>
        <p:grpSpPr>
          <a:xfrm>
            <a:off x="8515351" y="4822288"/>
            <a:ext cx="536012" cy="218483"/>
            <a:chOff x="0" y="0"/>
            <a:chExt cx="1429365" cy="582621"/>
          </a:xfrm>
        </p:grpSpPr>
        <p:sp>
          <p:nvSpPr>
            <p:cNvPr id="176" name="Freeform 143"/>
            <p:cNvSpPr/>
            <p:nvPr/>
          </p:nvSpPr>
          <p:spPr>
            <a:xfrm>
              <a:off x="891132" y="155395"/>
              <a:ext cx="205240" cy="3717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0279" y="0"/>
                  </a:lnTo>
                  <a:cubicBezTo>
                    <a:pt x="20751" y="9771"/>
                    <a:pt x="21034" y="14400"/>
                    <a:pt x="21600" y="21600"/>
                  </a:cubicBezTo>
                  <a:lnTo>
                    <a:pt x="0" y="21600"/>
                  </a:lnTo>
                  <a:lnTo>
                    <a:pt x="0" y="0"/>
                  </a:lnTo>
                </a:path>
              </a:pathLst>
            </a:custGeom>
            <a:solidFill>
              <a:srgbClr val="87C3EB"/>
            </a:solidFill>
            <a:ln w="12700" cap="flat">
              <a:noFill/>
              <a:miter lim="400000"/>
            </a:ln>
            <a:effectLst/>
          </p:spPr>
          <p:txBody>
            <a:bodyPr wrap="square" lIns="91439" tIns="91439" rIns="91439" bIns="91439" numCol="1" anchor="ctr">
              <a:noAutofit/>
            </a:bodyPr>
            <a:lstStyle/>
            <a:p>
              <a:pPr algn="l" defTabSz="685783">
                <a:defRPr sz="3600">
                  <a:latin typeface="Calibri"/>
                  <a:ea typeface="Calibri"/>
                  <a:cs typeface="Calibri"/>
                  <a:sym typeface="Calibri"/>
                </a:defRPr>
              </a:pPr>
              <a:endParaRPr sz="1350"/>
            </a:p>
          </p:txBody>
        </p:sp>
        <p:sp>
          <p:nvSpPr>
            <p:cNvPr id="177" name="Freeform 144"/>
            <p:cNvSpPr/>
            <p:nvPr/>
          </p:nvSpPr>
          <p:spPr>
            <a:xfrm>
              <a:off x="1144838" y="155395"/>
              <a:ext cx="208407" cy="37170"/>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1583" y="0"/>
                  </a:lnTo>
                  <a:lnTo>
                    <a:pt x="21600" y="0"/>
                  </a:lnTo>
                  <a:lnTo>
                    <a:pt x="21600" y="21600"/>
                  </a:lnTo>
                </a:path>
              </a:pathLst>
            </a:custGeom>
            <a:solidFill>
              <a:srgbClr val="87C3EB"/>
            </a:solidFill>
            <a:ln w="12700" cap="flat">
              <a:noFill/>
              <a:miter lim="400000"/>
            </a:ln>
            <a:effectLst/>
          </p:spPr>
          <p:txBody>
            <a:bodyPr wrap="square" lIns="91439" tIns="91439" rIns="91439" bIns="91439" numCol="1" anchor="ctr">
              <a:noAutofit/>
            </a:bodyPr>
            <a:lstStyle/>
            <a:p>
              <a:pPr algn="l" defTabSz="685783">
                <a:defRPr sz="3600">
                  <a:latin typeface="Calibri"/>
                  <a:ea typeface="Calibri"/>
                  <a:cs typeface="Calibri"/>
                  <a:sym typeface="Calibri"/>
                </a:defRPr>
              </a:pPr>
              <a:endParaRPr sz="1350"/>
            </a:p>
          </p:txBody>
        </p:sp>
        <p:sp>
          <p:nvSpPr>
            <p:cNvPr id="178" name="Freeform 145"/>
            <p:cNvSpPr/>
            <p:nvPr/>
          </p:nvSpPr>
          <p:spPr>
            <a:xfrm>
              <a:off x="1002128" y="231504"/>
              <a:ext cx="119591" cy="3719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9274" y="0"/>
                  </a:lnTo>
                  <a:cubicBezTo>
                    <a:pt x="19772" y="4019"/>
                    <a:pt x="21434" y="20093"/>
                    <a:pt x="21600" y="21600"/>
                  </a:cubicBezTo>
                  <a:lnTo>
                    <a:pt x="2326" y="21600"/>
                  </a:lnTo>
                  <a:lnTo>
                    <a:pt x="0" y="0"/>
                  </a:lnTo>
                </a:path>
              </a:pathLst>
            </a:custGeom>
            <a:solidFill>
              <a:srgbClr val="87C3EB"/>
            </a:solidFill>
            <a:ln w="12700" cap="flat">
              <a:noFill/>
              <a:miter lim="400000"/>
            </a:ln>
            <a:effectLst/>
          </p:spPr>
          <p:txBody>
            <a:bodyPr wrap="square" lIns="91439" tIns="91439" rIns="91439" bIns="91439" numCol="1" anchor="ctr">
              <a:noAutofit/>
            </a:bodyPr>
            <a:lstStyle/>
            <a:p>
              <a:pPr algn="l" defTabSz="685783">
                <a:defRPr sz="3600">
                  <a:latin typeface="Calibri"/>
                  <a:ea typeface="Calibri"/>
                  <a:cs typeface="Calibri"/>
                  <a:sym typeface="Calibri"/>
                </a:defRPr>
              </a:pPr>
              <a:endParaRPr sz="1350"/>
            </a:p>
          </p:txBody>
        </p:sp>
        <p:sp>
          <p:nvSpPr>
            <p:cNvPr id="179" name="Freeform 146"/>
            <p:cNvSpPr/>
            <p:nvPr/>
          </p:nvSpPr>
          <p:spPr>
            <a:xfrm>
              <a:off x="1122638" y="231504"/>
              <a:ext cx="116444" cy="40350"/>
            </a:xfrm>
            <a:custGeom>
              <a:avLst/>
              <a:gdLst/>
              <a:ahLst/>
              <a:cxnLst>
                <a:cxn ang="0">
                  <a:pos x="wd2" y="hd2"/>
                </a:cxn>
                <a:cxn ang="5400000">
                  <a:pos x="wd2" y="hd2"/>
                </a:cxn>
                <a:cxn ang="10800000">
                  <a:pos x="wd2" y="hd2"/>
                </a:cxn>
                <a:cxn ang="16200000">
                  <a:pos x="wd2" y="hd2"/>
                </a:cxn>
              </a:cxnLst>
              <a:rect l="0" t="0" r="r" b="b"/>
              <a:pathLst>
                <a:path w="21600" h="21600" extrusionOk="0">
                  <a:moveTo>
                    <a:pt x="19274" y="21600"/>
                  </a:moveTo>
                  <a:lnTo>
                    <a:pt x="0" y="21600"/>
                  </a:lnTo>
                  <a:lnTo>
                    <a:pt x="2326" y="0"/>
                  </a:lnTo>
                  <a:lnTo>
                    <a:pt x="21600" y="0"/>
                  </a:lnTo>
                  <a:lnTo>
                    <a:pt x="19274" y="21600"/>
                  </a:lnTo>
                </a:path>
              </a:pathLst>
            </a:custGeom>
            <a:solidFill>
              <a:srgbClr val="87C3EB"/>
            </a:solidFill>
            <a:ln w="12700" cap="flat">
              <a:noFill/>
              <a:miter lim="400000"/>
            </a:ln>
            <a:effectLst/>
          </p:spPr>
          <p:txBody>
            <a:bodyPr wrap="square" lIns="91439" tIns="91439" rIns="91439" bIns="91439" numCol="1" anchor="ctr">
              <a:noAutofit/>
            </a:bodyPr>
            <a:lstStyle/>
            <a:p>
              <a:pPr algn="l" defTabSz="685783">
                <a:defRPr sz="3600">
                  <a:latin typeface="Calibri"/>
                  <a:ea typeface="Calibri"/>
                  <a:cs typeface="Calibri"/>
                  <a:sym typeface="Calibri"/>
                </a:defRPr>
              </a:pPr>
              <a:endParaRPr sz="1350"/>
            </a:p>
          </p:txBody>
        </p:sp>
        <p:sp>
          <p:nvSpPr>
            <p:cNvPr id="180" name="Freeform 147"/>
            <p:cNvSpPr/>
            <p:nvPr/>
          </p:nvSpPr>
          <p:spPr>
            <a:xfrm>
              <a:off x="1033841" y="310787"/>
              <a:ext cx="183026" cy="37171"/>
            </a:xfrm>
            <a:custGeom>
              <a:avLst/>
              <a:gdLst/>
              <a:ahLst/>
              <a:cxnLst>
                <a:cxn ang="0">
                  <a:pos x="wd2" y="hd2"/>
                </a:cxn>
                <a:cxn ang="5400000">
                  <a:pos x="wd2" y="hd2"/>
                </a:cxn>
                <a:cxn ang="10800000">
                  <a:pos x="wd2" y="hd2"/>
                </a:cxn>
                <a:cxn ang="16200000">
                  <a:pos x="wd2" y="hd2"/>
                </a:cxn>
              </a:cxnLst>
              <a:rect l="0" t="0" r="r" b="b"/>
              <a:pathLst>
                <a:path w="21600" h="21600" extrusionOk="0">
                  <a:moveTo>
                    <a:pt x="20096" y="21600"/>
                  </a:moveTo>
                  <a:lnTo>
                    <a:pt x="1504" y="21600"/>
                  </a:lnTo>
                  <a:cubicBezTo>
                    <a:pt x="645" y="11314"/>
                    <a:pt x="322" y="7200"/>
                    <a:pt x="0" y="0"/>
                  </a:cubicBezTo>
                  <a:lnTo>
                    <a:pt x="21600" y="0"/>
                  </a:lnTo>
                  <a:lnTo>
                    <a:pt x="20096" y="21600"/>
                  </a:lnTo>
                </a:path>
              </a:pathLst>
            </a:custGeom>
            <a:solidFill>
              <a:srgbClr val="87C3EB"/>
            </a:solidFill>
            <a:ln w="12700" cap="flat">
              <a:noFill/>
              <a:miter lim="400000"/>
            </a:ln>
            <a:effectLst/>
          </p:spPr>
          <p:txBody>
            <a:bodyPr wrap="square" lIns="91439" tIns="91439" rIns="91439" bIns="91439" numCol="1" anchor="ctr">
              <a:noAutofit/>
            </a:bodyPr>
            <a:lstStyle/>
            <a:p>
              <a:pPr algn="l" defTabSz="685783">
                <a:defRPr sz="3600">
                  <a:latin typeface="Calibri"/>
                  <a:ea typeface="Calibri"/>
                  <a:cs typeface="Calibri"/>
                  <a:sym typeface="Calibri"/>
                </a:defRPr>
              </a:pPr>
              <a:endParaRPr sz="1350"/>
            </a:p>
          </p:txBody>
        </p:sp>
        <p:sp>
          <p:nvSpPr>
            <p:cNvPr id="181" name="Freeform 148"/>
            <p:cNvSpPr/>
            <p:nvPr/>
          </p:nvSpPr>
          <p:spPr>
            <a:xfrm>
              <a:off x="891132" y="383726"/>
              <a:ext cx="119591" cy="40290"/>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0" y="21600"/>
                  </a:lnTo>
                  <a:lnTo>
                    <a:pt x="0" y="0"/>
                  </a:lnTo>
                  <a:lnTo>
                    <a:pt x="21600" y="0"/>
                  </a:lnTo>
                  <a:lnTo>
                    <a:pt x="21600" y="21600"/>
                  </a:lnTo>
                  <a:lnTo>
                    <a:pt x="10800" y="21600"/>
                  </a:lnTo>
                </a:path>
              </a:pathLst>
            </a:custGeom>
            <a:solidFill>
              <a:srgbClr val="87C3EB"/>
            </a:solidFill>
            <a:ln w="12700" cap="flat">
              <a:noFill/>
              <a:miter lim="400000"/>
            </a:ln>
            <a:effectLst/>
          </p:spPr>
          <p:txBody>
            <a:bodyPr wrap="square" lIns="91439" tIns="91439" rIns="91439" bIns="91439" numCol="1" anchor="ctr">
              <a:noAutofit/>
            </a:bodyPr>
            <a:lstStyle/>
            <a:p>
              <a:pPr algn="l" defTabSz="685783">
                <a:defRPr sz="3600">
                  <a:latin typeface="Calibri"/>
                  <a:ea typeface="Calibri"/>
                  <a:cs typeface="Calibri"/>
                  <a:sym typeface="Calibri"/>
                </a:defRPr>
              </a:pPr>
              <a:endParaRPr sz="1350"/>
            </a:p>
          </p:txBody>
        </p:sp>
        <p:sp>
          <p:nvSpPr>
            <p:cNvPr id="182" name="Freeform 149"/>
            <p:cNvSpPr/>
            <p:nvPr/>
          </p:nvSpPr>
          <p:spPr>
            <a:xfrm>
              <a:off x="1236804" y="383726"/>
              <a:ext cx="116443" cy="40290"/>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0" y="21600"/>
                  </a:lnTo>
                  <a:lnTo>
                    <a:pt x="0" y="0"/>
                  </a:lnTo>
                  <a:lnTo>
                    <a:pt x="21600" y="0"/>
                  </a:lnTo>
                  <a:lnTo>
                    <a:pt x="21600" y="21600"/>
                  </a:lnTo>
                  <a:lnTo>
                    <a:pt x="10800" y="21600"/>
                  </a:lnTo>
                </a:path>
              </a:pathLst>
            </a:custGeom>
            <a:solidFill>
              <a:srgbClr val="87C3EB"/>
            </a:solidFill>
            <a:ln w="12700" cap="flat">
              <a:noFill/>
              <a:miter lim="400000"/>
            </a:ln>
            <a:effectLst/>
          </p:spPr>
          <p:txBody>
            <a:bodyPr wrap="square" lIns="91439" tIns="91439" rIns="91439" bIns="91439" numCol="1" anchor="ctr">
              <a:noAutofit/>
            </a:bodyPr>
            <a:lstStyle/>
            <a:p>
              <a:pPr algn="l" defTabSz="685783">
                <a:defRPr sz="3600">
                  <a:latin typeface="Calibri"/>
                  <a:ea typeface="Calibri"/>
                  <a:cs typeface="Calibri"/>
                  <a:sym typeface="Calibri"/>
                </a:defRPr>
              </a:pPr>
              <a:endParaRPr sz="1350"/>
            </a:p>
          </p:txBody>
        </p:sp>
        <p:sp>
          <p:nvSpPr>
            <p:cNvPr id="183" name="Freeform 150"/>
            <p:cNvSpPr/>
            <p:nvPr/>
          </p:nvSpPr>
          <p:spPr>
            <a:xfrm>
              <a:off x="891132" y="310787"/>
              <a:ext cx="119591" cy="37171"/>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0" y="21600"/>
                  </a:lnTo>
                  <a:lnTo>
                    <a:pt x="0" y="0"/>
                  </a:lnTo>
                  <a:lnTo>
                    <a:pt x="21600" y="0"/>
                  </a:lnTo>
                  <a:lnTo>
                    <a:pt x="21600" y="21600"/>
                  </a:lnTo>
                  <a:lnTo>
                    <a:pt x="10800" y="21600"/>
                  </a:lnTo>
                </a:path>
              </a:pathLst>
            </a:custGeom>
            <a:solidFill>
              <a:srgbClr val="87C3EB"/>
            </a:solidFill>
            <a:ln w="12700" cap="flat">
              <a:noFill/>
              <a:miter lim="400000"/>
            </a:ln>
            <a:effectLst/>
          </p:spPr>
          <p:txBody>
            <a:bodyPr wrap="square" lIns="91439" tIns="91439" rIns="91439" bIns="91439" numCol="1" anchor="ctr">
              <a:noAutofit/>
            </a:bodyPr>
            <a:lstStyle/>
            <a:p>
              <a:pPr algn="l" defTabSz="685783">
                <a:defRPr sz="3600">
                  <a:latin typeface="Calibri"/>
                  <a:ea typeface="Calibri"/>
                  <a:cs typeface="Calibri"/>
                  <a:sym typeface="Calibri"/>
                </a:defRPr>
              </a:pPr>
              <a:endParaRPr sz="1350"/>
            </a:p>
          </p:txBody>
        </p:sp>
        <p:sp>
          <p:nvSpPr>
            <p:cNvPr id="184" name="Freeform 151"/>
            <p:cNvSpPr/>
            <p:nvPr/>
          </p:nvSpPr>
          <p:spPr>
            <a:xfrm>
              <a:off x="1236804" y="310787"/>
              <a:ext cx="116443" cy="37171"/>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0" y="21600"/>
                  </a:lnTo>
                  <a:lnTo>
                    <a:pt x="0" y="0"/>
                  </a:lnTo>
                  <a:lnTo>
                    <a:pt x="21600" y="0"/>
                  </a:lnTo>
                  <a:lnTo>
                    <a:pt x="21600" y="21600"/>
                  </a:lnTo>
                  <a:lnTo>
                    <a:pt x="10800" y="21600"/>
                  </a:lnTo>
                </a:path>
              </a:pathLst>
            </a:custGeom>
            <a:solidFill>
              <a:srgbClr val="87C3EB"/>
            </a:solidFill>
            <a:ln w="12700" cap="flat">
              <a:noFill/>
              <a:miter lim="400000"/>
            </a:ln>
            <a:effectLst/>
          </p:spPr>
          <p:txBody>
            <a:bodyPr wrap="square" lIns="91439" tIns="91439" rIns="91439" bIns="91439" numCol="1" anchor="ctr">
              <a:noAutofit/>
            </a:bodyPr>
            <a:lstStyle/>
            <a:p>
              <a:pPr algn="l" defTabSz="685783">
                <a:defRPr sz="3600">
                  <a:latin typeface="Calibri"/>
                  <a:ea typeface="Calibri"/>
                  <a:cs typeface="Calibri"/>
                  <a:sym typeface="Calibri"/>
                </a:defRPr>
              </a:pPr>
              <a:endParaRPr sz="1350"/>
            </a:p>
          </p:txBody>
        </p:sp>
        <p:sp>
          <p:nvSpPr>
            <p:cNvPr id="185" name="Freeform 152"/>
            <p:cNvSpPr/>
            <p:nvPr/>
          </p:nvSpPr>
          <p:spPr>
            <a:xfrm>
              <a:off x="891132" y="231504"/>
              <a:ext cx="119591" cy="37191"/>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0" y="21600"/>
                  </a:lnTo>
                  <a:lnTo>
                    <a:pt x="0" y="0"/>
                  </a:lnTo>
                  <a:lnTo>
                    <a:pt x="21600" y="0"/>
                  </a:lnTo>
                  <a:lnTo>
                    <a:pt x="21600" y="21600"/>
                  </a:lnTo>
                  <a:lnTo>
                    <a:pt x="10800" y="21600"/>
                  </a:lnTo>
                </a:path>
              </a:pathLst>
            </a:custGeom>
            <a:solidFill>
              <a:srgbClr val="87C3EB"/>
            </a:solidFill>
            <a:ln w="12700" cap="flat">
              <a:noFill/>
              <a:miter lim="400000"/>
            </a:ln>
            <a:effectLst/>
          </p:spPr>
          <p:txBody>
            <a:bodyPr wrap="square" lIns="91439" tIns="91439" rIns="91439" bIns="91439" numCol="1" anchor="ctr">
              <a:noAutofit/>
            </a:bodyPr>
            <a:lstStyle/>
            <a:p>
              <a:pPr algn="l" defTabSz="685783">
                <a:defRPr sz="3600">
                  <a:latin typeface="Calibri"/>
                  <a:ea typeface="Calibri"/>
                  <a:cs typeface="Calibri"/>
                  <a:sym typeface="Calibri"/>
                </a:defRPr>
              </a:pPr>
              <a:endParaRPr sz="1350"/>
            </a:p>
          </p:txBody>
        </p:sp>
        <p:sp>
          <p:nvSpPr>
            <p:cNvPr id="186" name="Freeform 153"/>
            <p:cNvSpPr/>
            <p:nvPr/>
          </p:nvSpPr>
          <p:spPr>
            <a:xfrm>
              <a:off x="1236804" y="231504"/>
              <a:ext cx="116443" cy="37191"/>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0" y="21600"/>
                  </a:lnTo>
                  <a:lnTo>
                    <a:pt x="0" y="0"/>
                  </a:lnTo>
                  <a:lnTo>
                    <a:pt x="21600" y="0"/>
                  </a:lnTo>
                  <a:lnTo>
                    <a:pt x="21600" y="21600"/>
                  </a:lnTo>
                  <a:lnTo>
                    <a:pt x="10800" y="21600"/>
                  </a:lnTo>
                </a:path>
              </a:pathLst>
            </a:custGeom>
            <a:solidFill>
              <a:srgbClr val="87C3EB"/>
            </a:solidFill>
            <a:ln w="12700" cap="flat">
              <a:noFill/>
              <a:miter lim="400000"/>
            </a:ln>
            <a:effectLst/>
          </p:spPr>
          <p:txBody>
            <a:bodyPr wrap="square" lIns="91439" tIns="91439" rIns="91439" bIns="91439" numCol="1" anchor="ctr">
              <a:noAutofit/>
            </a:bodyPr>
            <a:lstStyle/>
            <a:p>
              <a:pPr algn="l" defTabSz="685783">
                <a:defRPr sz="3600">
                  <a:latin typeface="Calibri"/>
                  <a:ea typeface="Calibri"/>
                  <a:cs typeface="Calibri"/>
                  <a:sym typeface="Calibri"/>
                </a:defRPr>
              </a:pPr>
              <a:endParaRPr sz="1350"/>
            </a:p>
          </p:txBody>
        </p:sp>
        <p:sp>
          <p:nvSpPr>
            <p:cNvPr id="187" name="Freeform 154"/>
            <p:cNvSpPr/>
            <p:nvPr/>
          </p:nvSpPr>
          <p:spPr>
            <a:xfrm>
              <a:off x="811851" y="463009"/>
              <a:ext cx="192551" cy="40270"/>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0" y="21600"/>
                  </a:lnTo>
                  <a:lnTo>
                    <a:pt x="0" y="0"/>
                  </a:lnTo>
                  <a:lnTo>
                    <a:pt x="21600" y="0"/>
                  </a:lnTo>
                  <a:lnTo>
                    <a:pt x="21600" y="21600"/>
                  </a:lnTo>
                  <a:lnTo>
                    <a:pt x="10800" y="21600"/>
                  </a:lnTo>
                </a:path>
              </a:pathLst>
            </a:custGeom>
            <a:solidFill>
              <a:srgbClr val="87C3EB"/>
            </a:solidFill>
            <a:ln w="12700" cap="flat">
              <a:noFill/>
              <a:miter lim="400000"/>
            </a:ln>
            <a:effectLst/>
          </p:spPr>
          <p:txBody>
            <a:bodyPr wrap="square" lIns="91439" tIns="91439" rIns="91439" bIns="91439" numCol="1" anchor="ctr">
              <a:noAutofit/>
            </a:bodyPr>
            <a:lstStyle/>
            <a:p>
              <a:pPr algn="l" defTabSz="685783">
                <a:defRPr sz="3600">
                  <a:latin typeface="Calibri"/>
                  <a:ea typeface="Calibri"/>
                  <a:cs typeface="Calibri"/>
                  <a:sym typeface="Calibri"/>
                </a:defRPr>
              </a:pPr>
              <a:endParaRPr sz="1350"/>
            </a:p>
          </p:txBody>
        </p:sp>
        <p:sp>
          <p:nvSpPr>
            <p:cNvPr id="188" name="Freeform 155"/>
            <p:cNvSpPr/>
            <p:nvPr/>
          </p:nvSpPr>
          <p:spPr>
            <a:xfrm>
              <a:off x="811851" y="542292"/>
              <a:ext cx="192551" cy="40268"/>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0" y="21600"/>
                  </a:lnTo>
                  <a:lnTo>
                    <a:pt x="0" y="0"/>
                  </a:lnTo>
                  <a:lnTo>
                    <a:pt x="21600" y="0"/>
                  </a:lnTo>
                  <a:lnTo>
                    <a:pt x="21600" y="21600"/>
                  </a:lnTo>
                  <a:lnTo>
                    <a:pt x="10800" y="21600"/>
                  </a:lnTo>
                </a:path>
              </a:pathLst>
            </a:custGeom>
            <a:solidFill>
              <a:srgbClr val="87C3EB"/>
            </a:solidFill>
            <a:ln w="12700" cap="flat">
              <a:noFill/>
              <a:miter lim="400000"/>
            </a:ln>
            <a:effectLst/>
          </p:spPr>
          <p:txBody>
            <a:bodyPr wrap="square" lIns="91439" tIns="91439" rIns="91439" bIns="91439" numCol="1" anchor="ctr">
              <a:noAutofit/>
            </a:bodyPr>
            <a:lstStyle/>
            <a:p>
              <a:pPr algn="l" defTabSz="685783">
                <a:defRPr sz="3600">
                  <a:latin typeface="Calibri"/>
                  <a:ea typeface="Calibri"/>
                  <a:cs typeface="Calibri"/>
                  <a:sym typeface="Calibri"/>
                </a:defRPr>
              </a:pPr>
              <a:endParaRPr sz="1350"/>
            </a:p>
          </p:txBody>
        </p:sp>
        <p:sp>
          <p:nvSpPr>
            <p:cNvPr id="189" name="Freeform 156"/>
            <p:cNvSpPr/>
            <p:nvPr/>
          </p:nvSpPr>
          <p:spPr>
            <a:xfrm>
              <a:off x="383726" y="383726"/>
              <a:ext cx="119591" cy="40290"/>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0" y="21600"/>
                  </a:lnTo>
                  <a:lnTo>
                    <a:pt x="0" y="0"/>
                  </a:lnTo>
                  <a:lnTo>
                    <a:pt x="21600" y="0"/>
                  </a:lnTo>
                  <a:lnTo>
                    <a:pt x="21600" y="21600"/>
                  </a:lnTo>
                  <a:lnTo>
                    <a:pt x="10800" y="21600"/>
                  </a:lnTo>
                </a:path>
              </a:pathLst>
            </a:custGeom>
            <a:solidFill>
              <a:srgbClr val="87C3EB"/>
            </a:solidFill>
            <a:ln w="12700" cap="flat">
              <a:noFill/>
              <a:miter lim="400000"/>
            </a:ln>
            <a:effectLst/>
          </p:spPr>
          <p:txBody>
            <a:bodyPr wrap="square" lIns="91439" tIns="91439" rIns="91439" bIns="91439" numCol="1" anchor="ctr">
              <a:noAutofit/>
            </a:bodyPr>
            <a:lstStyle/>
            <a:p>
              <a:pPr algn="l" defTabSz="685783">
                <a:defRPr sz="3600">
                  <a:latin typeface="Calibri"/>
                  <a:ea typeface="Calibri"/>
                  <a:cs typeface="Calibri"/>
                  <a:sym typeface="Calibri"/>
                </a:defRPr>
              </a:pPr>
              <a:endParaRPr sz="1350"/>
            </a:p>
          </p:txBody>
        </p:sp>
        <p:sp>
          <p:nvSpPr>
            <p:cNvPr id="190" name="Freeform 157"/>
            <p:cNvSpPr/>
            <p:nvPr/>
          </p:nvSpPr>
          <p:spPr>
            <a:xfrm>
              <a:off x="383726" y="155395"/>
              <a:ext cx="119591" cy="37170"/>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0" y="21600"/>
                  </a:lnTo>
                  <a:lnTo>
                    <a:pt x="0" y="0"/>
                  </a:lnTo>
                  <a:lnTo>
                    <a:pt x="21600" y="0"/>
                  </a:lnTo>
                  <a:lnTo>
                    <a:pt x="21600" y="21600"/>
                  </a:lnTo>
                  <a:lnTo>
                    <a:pt x="10800" y="21600"/>
                  </a:lnTo>
                </a:path>
              </a:pathLst>
            </a:custGeom>
            <a:solidFill>
              <a:srgbClr val="87C3EB"/>
            </a:solidFill>
            <a:ln w="12700" cap="flat">
              <a:noFill/>
              <a:miter lim="400000"/>
            </a:ln>
            <a:effectLst/>
          </p:spPr>
          <p:txBody>
            <a:bodyPr wrap="square" lIns="91439" tIns="91439" rIns="91439" bIns="91439" numCol="1" anchor="ctr">
              <a:noAutofit/>
            </a:bodyPr>
            <a:lstStyle/>
            <a:p>
              <a:pPr algn="l" defTabSz="685783">
                <a:defRPr sz="3600">
                  <a:latin typeface="Calibri"/>
                  <a:ea typeface="Calibri"/>
                  <a:cs typeface="Calibri"/>
                  <a:sym typeface="Calibri"/>
                </a:defRPr>
              </a:pPr>
              <a:endParaRPr sz="1350"/>
            </a:p>
          </p:txBody>
        </p:sp>
        <p:sp>
          <p:nvSpPr>
            <p:cNvPr id="191" name="Freeform 158"/>
            <p:cNvSpPr/>
            <p:nvPr/>
          </p:nvSpPr>
          <p:spPr>
            <a:xfrm>
              <a:off x="76111" y="383726"/>
              <a:ext cx="116443" cy="40290"/>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0" y="21600"/>
                  </a:lnTo>
                  <a:lnTo>
                    <a:pt x="0" y="0"/>
                  </a:lnTo>
                  <a:lnTo>
                    <a:pt x="21600" y="0"/>
                  </a:lnTo>
                  <a:lnTo>
                    <a:pt x="21600" y="21600"/>
                  </a:lnTo>
                  <a:lnTo>
                    <a:pt x="10800" y="21600"/>
                  </a:lnTo>
                </a:path>
              </a:pathLst>
            </a:custGeom>
            <a:solidFill>
              <a:srgbClr val="87C3EB"/>
            </a:solidFill>
            <a:ln w="12700" cap="flat">
              <a:noFill/>
              <a:miter lim="400000"/>
            </a:ln>
            <a:effectLst/>
          </p:spPr>
          <p:txBody>
            <a:bodyPr wrap="square" lIns="91439" tIns="91439" rIns="91439" bIns="91439" numCol="1" anchor="ctr">
              <a:noAutofit/>
            </a:bodyPr>
            <a:lstStyle/>
            <a:p>
              <a:pPr algn="l" defTabSz="685783">
                <a:defRPr sz="3600">
                  <a:latin typeface="Calibri"/>
                  <a:ea typeface="Calibri"/>
                  <a:cs typeface="Calibri"/>
                  <a:sym typeface="Calibri"/>
                </a:defRPr>
              </a:pPr>
              <a:endParaRPr sz="1350"/>
            </a:p>
          </p:txBody>
        </p:sp>
        <p:sp>
          <p:nvSpPr>
            <p:cNvPr id="192" name="Freeform 159"/>
            <p:cNvSpPr/>
            <p:nvPr/>
          </p:nvSpPr>
          <p:spPr>
            <a:xfrm>
              <a:off x="76111" y="310787"/>
              <a:ext cx="116443" cy="37171"/>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0" y="21600"/>
                  </a:lnTo>
                  <a:lnTo>
                    <a:pt x="0" y="0"/>
                  </a:lnTo>
                  <a:lnTo>
                    <a:pt x="21600" y="0"/>
                  </a:lnTo>
                  <a:lnTo>
                    <a:pt x="21600" y="21600"/>
                  </a:lnTo>
                  <a:lnTo>
                    <a:pt x="10800" y="21600"/>
                  </a:lnTo>
                </a:path>
              </a:pathLst>
            </a:custGeom>
            <a:solidFill>
              <a:srgbClr val="87C3EB"/>
            </a:solidFill>
            <a:ln w="12700" cap="flat">
              <a:noFill/>
              <a:miter lim="400000"/>
            </a:ln>
            <a:effectLst/>
          </p:spPr>
          <p:txBody>
            <a:bodyPr wrap="square" lIns="91439" tIns="91439" rIns="91439" bIns="91439" numCol="1" anchor="ctr">
              <a:noAutofit/>
            </a:bodyPr>
            <a:lstStyle/>
            <a:p>
              <a:pPr algn="l" defTabSz="685783">
                <a:defRPr sz="3600">
                  <a:latin typeface="Calibri"/>
                  <a:ea typeface="Calibri"/>
                  <a:cs typeface="Calibri"/>
                  <a:sym typeface="Calibri"/>
                </a:defRPr>
              </a:pPr>
              <a:endParaRPr sz="1350"/>
            </a:p>
          </p:txBody>
        </p:sp>
        <p:sp>
          <p:nvSpPr>
            <p:cNvPr id="193" name="Freeform 160"/>
            <p:cNvSpPr/>
            <p:nvPr/>
          </p:nvSpPr>
          <p:spPr>
            <a:xfrm>
              <a:off x="76111" y="231504"/>
              <a:ext cx="116443" cy="37191"/>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0" y="21600"/>
                  </a:lnTo>
                  <a:lnTo>
                    <a:pt x="0" y="0"/>
                  </a:lnTo>
                  <a:lnTo>
                    <a:pt x="21600" y="0"/>
                  </a:lnTo>
                  <a:lnTo>
                    <a:pt x="21600" y="21600"/>
                  </a:lnTo>
                  <a:lnTo>
                    <a:pt x="10800" y="21600"/>
                  </a:lnTo>
                </a:path>
              </a:pathLst>
            </a:custGeom>
            <a:solidFill>
              <a:srgbClr val="87C3EB"/>
            </a:solidFill>
            <a:ln w="12700" cap="flat">
              <a:noFill/>
              <a:miter lim="400000"/>
            </a:ln>
            <a:effectLst/>
          </p:spPr>
          <p:txBody>
            <a:bodyPr wrap="square" lIns="91439" tIns="91439" rIns="91439" bIns="91439" numCol="1" anchor="ctr">
              <a:noAutofit/>
            </a:bodyPr>
            <a:lstStyle/>
            <a:p>
              <a:pPr algn="l" defTabSz="685783">
                <a:defRPr sz="3600">
                  <a:latin typeface="Calibri"/>
                  <a:ea typeface="Calibri"/>
                  <a:cs typeface="Calibri"/>
                  <a:sym typeface="Calibri"/>
                </a:defRPr>
              </a:pPr>
              <a:endParaRPr sz="1350"/>
            </a:p>
          </p:txBody>
        </p:sp>
        <p:sp>
          <p:nvSpPr>
            <p:cNvPr id="194" name="Freeform 161"/>
            <p:cNvSpPr/>
            <p:nvPr/>
          </p:nvSpPr>
          <p:spPr>
            <a:xfrm>
              <a:off x="76111" y="155395"/>
              <a:ext cx="116443" cy="37170"/>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0" y="21600"/>
                  </a:lnTo>
                  <a:lnTo>
                    <a:pt x="0" y="0"/>
                  </a:lnTo>
                  <a:lnTo>
                    <a:pt x="21600" y="0"/>
                  </a:lnTo>
                  <a:lnTo>
                    <a:pt x="21600" y="21600"/>
                  </a:lnTo>
                  <a:lnTo>
                    <a:pt x="10800" y="21600"/>
                  </a:lnTo>
                </a:path>
              </a:pathLst>
            </a:custGeom>
            <a:solidFill>
              <a:srgbClr val="87C3EB"/>
            </a:solidFill>
            <a:ln w="12700" cap="flat">
              <a:noFill/>
              <a:miter lim="400000"/>
            </a:ln>
            <a:effectLst/>
          </p:spPr>
          <p:txBody>
            <a:bodyPr wrap="square" lIns="91439" tIns="91439" rIns="91439" bIns="91439" numCol="1" anchor="ctr">
              <a:noAutofit/>
            </a:bodyPr>
            <a:lstStyle/>
            <a:p>
              <a:pPr algn="l" defTabSz="685783">
                <a:defRPr sz="3600">
                  <a:latin typeface="Calibri"/>
                  <a:ea typeface="Calibri"/>
                  <a:cs typeface="Calibri"/>
                  <a:sym typeface="Calibri"/>
                </a:defRPr>
              </a:pPr>
              <a:endParaRPr sz="1350"/>
            </a:p>
          </p:txBody>
        </p:sp>
        <p:sp>
          <p:nvSpPr>
            <p:cNvPr id="195" name="Freeform 162"/>
            <p:cNvSpPr/>
            <p:nvPr/>
          </p:nvSpPr>
          <p:spPr>
            <a:xfrm>
              <a:off x="0" y="463009"/>
              <a:ext cx="271833" cy="40270"/>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0" y="21600"/>
                  </a:lnTo>
                  <a:lnTo>
                    <a:pt x="0" y="0"/>
                  </a:lnTo>
                  <a:lnTo>
                    <a:pt x="21600" y="0"/>
                  </a:lnTo>
                  <a:lnTo>
                    <a:pt x="21600" y="21600"/>
                  </a:lnTo>
                  <a:lnTo>
                    <a:pt x="10800" y="21600"/>
                  </a:lnTo>
                </a:path>
              </a:pathLst>
            </a:custGeom>
            <a:solidFill>
              <a:srgbClr val="87C3EB"/>
            </a:solidFill>
            <a:ln w="12700" cap="flat">
              <a:noFill/>
              <a:miter lim="400000"/>
            </a:ln>
            <a:effectLst/>
          </p:spPr>
          <p:txBody>
            <a:bodyPr wrap="square" lIns="91439" tIns="91439" rIns="91439" bIns="91439" numCol="1" anchor="ctr">
              <a:noAutofit/>
            </a:bodyPr>
            <a:lstStyle/>
            <a:p>
              <a:pPr algn="l" defTabSz="685783">
                <a:defRPr sz="3600">
                  <a:latin typeface="Calibri"/>
                  <a:ea typeface="Calibri"/>
                  <a:cs typeface="Calibri"/>
                  <a:sym typeface="Calibri"/>
                </a:defRPr>
              </a:pPr>
              <a:endParaRPr sz="1350"/>
            </a:p>
          </p:txBody>
        </p:sp>
        <p:sp>
          <p:nvSpPr>
            <p:cNvPr id="196" name="Freeform 163"/>
            <p:cNvSpPr/>
            <p:nvPr/>
          </p:nvSpPr>
          <p:spPr>
            <a:xfrm>
              <a:off x="0" y="542292"/>
              <a:ext cx="271833" cy="40268"/>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0" y="21600"/>
                  </a:lnTo>
                  <a:lnTo>
                    <a:pt x="0" y="0"/>
                  </a:lnTo>
                  <a:lnTo>
                    <a:pt x="21600" y="0"/>
                  </a:lnTo>
                  <a:lnTo>
                    <a:pt x="21600" y="21600"/>
                  </a:lnTo>
                  <a:lnTo>
                    <a:pt x="10800" y="21600"/>
                  </a:lnTo>
                </a:path>
              </a:pathLst>
            </a:custGeom>
            <a:solidFill>
              <a:srgbClr val="87C3EB"/>
            </a:solidFill>
            <a:ln w="12700" cap="flat">
              <a:noFill/>
              <a:miter lim="400000"/>
            </a:ln>
            <a:effectLst/>
          </p:spPr>
          <p:txBody>
            <a:bodyPr wrap="square" lIns="91439" tIns="91439" rIns="91439" bIns="91439" numCol="1" anchor="ctr">
              <a:noAutofit/>
            </a:bodyPr>
            <a:lstStyle/>
            <a:p>
              <a:pPr algn="l" defTabSz="685783">
                <a:defRPr sz="3600">
                  <a:latin typeface="Calibri"/>
                  <a:ea typeface="Calibri"/>
                  <a:cs typeface="Calibri"/>
                  <a:sym typeface="Calibri"/>
                </a:defRPr>
              </a:pPr>
              <a:endParaRPr sz="1350"/>
            </a:p>
          </p:txBody>
        </p:sp>
        <p:sp>
          <p:nvSpPr>
            <p:cNvPr id="197" name="Freeform 164"/>
            <p:cNvSpPr/>
            <p:nvPr/>
          </p:nvSpPr>
          <p:spPr>
            <a:xfrm>
              <a:off x="0" y="0"/>
              <a:ext cx="271833" cy="40270"/>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0" y="21600"/>
                  </a:lnTo>
                  <a:lnTo>
                    <a:pt x="0" y="0"/>
                  </a:lnTo>
                  <a:lnTo>
                    <a:pt x="21600" y="0"/>
                  </a:lnTo>
                  <a:lnTo>
                    <a:pt x="21600" y="21600"/>
                  </a:lnTo>
                  <a:lnTo>
                    <a:pt x="10800" y="21600"/>
                  </a:lnTo>
                </a:path>
              </a:pathLst>
            </a:custGeom>
            <a:solidFill>
              <a:srgbClr val="87C3EB"/>
            </a:solidFill>
            <a:ln w="12700" cap="flat">
              <a:noFill/>
              <a:miter lim="400000"/>
            </a:ln>
            <a:effectLst/>
          </p:spPr>
          <p:txBody>
            <a:bodyPr wrap="square" lIns="91439" tIns="91439" rIns="91439" bIns="91439" numCol="1" anchor="ctr">
              <a:noAutofit/>
            </a:bodyPr>
            <a:lstStyle/>
            <a:p>
              <a:pPr algn="l" defTabSz="685783">
                <a:defRPr sz="3600">
                  <a:latin typeface="Calibri"/>
                  <a:ea typeface="Calibri"/>
                  <a:cs typeface="Calibri"/>
                  <a:sym typeface="Calibri"/>
                </a:defRPr>
              </a:pPr>
              <a:endParaRPr sz="1350"/>
            </a:p>
          </p:txBody>
        </p:sp>
        <p:sp>
          <p:nvSpPr>
            <p:cNvPr id="198" name="Freeform 165"/>
            <p:cNvSpPr/>
            <p:nvPr/>
          </p:nvSpPr>
          <p:spPr>
            <a:xfrm>
              <a:off x="0" y="76112"/>
              <a:ext cx="271833" cy="37191"/>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0" y="21600"/>
                  </a:lnTo>
                  <a:lnTo>
                    <a:pt x="0" y="0"/>
                  </a:lnTo>
                  <a:lnTo>
                    <a:pt x="21600" y="0"/>
                  </a:lnTo>
                  <a:lnTo>
                    <a:pt x="21600" y="21600"/>
                  </a:lnTo>
                  <a:lnTo>
                    <a:pt x="10800" y="21600"/>
                  </a:lnTo>
                </a:path>
              </a:pathLst>
            </a:custGeom>
            <a:solidFill>
              <a:srgbClr val="87C3EB"/>
            </a:solidFill>
            <a:ln w="12700" cap="flat">
              <a:noFill/>
              <a:miter lim="400000"/>
            </a:ln>
            <a:effectLst/>
          </p:spPr>
          <p:txBody>
            <a:bodyPr wrap="square" lIns="91439" tIns="91439" rIns="91439" bIns="91439" numCol="1" anchor="ctr">
              <a:noAutofit/>
            </a:bodyPr>
            <a:lstStyle/>
            <a:p>
              <a:pPr algn="l" defTabSz="685783">
                <a:defRPr sz="3600">
                  <a:latin typeface="Calibri"/>
                  <a:ea typeface="Calibri"/>
                  <a:cs typeface="Calibri"/>
                  <a:sym typeface="Calibri"/>
                </a:defRPr>
              </a:pPr>
              <a:endParaRPr sz="1350"/>
            </a:p>
          </p:txBody>
        </p:sp>
        <p:sp>
          <p:nvSpPr>
            <p:cNvPr id="199" name="Freeform 166"/>
            <p:cNvSpPr/>
            <p:nvPr/>
          </p:nvSpPr>
          <p:spPr>
            <a:xfrm>
              <a:off x="811851" y="0"/>
              <a:ext cx="233774" cy="4027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0432" y="0"/>
                  </a:lnTo>
                  <a:cubicBezTo>
                    <a:pt x="20933" y="7200"/>
                    <a:pt x="21183" y="11314"/>
                    <a:pt x="21600" y="21600"/>
                  </a:cubicBezTo>
                  <a:lnTo>
                    <a:pt x="0" y="21600"/>
                  </a:lnTo>
                  <a:lnTo>
                    <a:pt x="0" y="0"/>
                  </a:lnTo>
                </a:path>
              </a:pathLst>
            </a:custGeom>
            <a:solidFill>
              <a:srgbClr val="87C3EB"/>
            </a:solidFill>
            <a:ln w="12700" cap="flat">
              <a:noFill/>
              <a:miter lim="400000"/>
            </a:ln>
            <a:effectLst/>
          </p:spPr>
          <p:txBody>
            <a:bodyPr wrap="square" lIns="91439" tIns="91439" rIns="91439" bIns="91439" numCol="1" anchor="ctr">
              <a:noAutofit/>
            </a:bodyPr>
            <a:lstStyle/>
            <a:p>
              <a:pPr algn="l" defTabSz="685783">
                <a:defRPr sz="3600">
                  <a:latin typeface="Calibri"/>
                  <a:ea typeface="Calibri"/>
                  <a:cs typeface="Calibri"/>
                  <a:sym typeface="Calibri"/>
                </a:defRPr>
              </a:pPr>
              <a:endParaRPr sz="1350"/>
            </a:p>
          </p:txBody>
        </p:sp>
        <p:sp>
          <p:nvSpPr>
            <p:cNvPr id="200" name="Freeform 167"/>
            <p:cNvSpPr/>
            <p:nvPr/>
          </p:nvSpPr>
          <p:spPr>
            <a:xfrm>
              <a:off x="811851" y="76112"/>
              <a:ext cx="262307" cy="3719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0550" y="0"/>
                  </a:lnTo>
                  <a:lnTo>
                    <a:pt x="21600" y="21600"/>
                  </a:lnTo>
                  <a:lnTo>
                    <a:pt x="0" y="21600"/>
                  </a:lnTo>
                  <a:lnTo>
                    <a:pt x="0" y="0"/>
                  </a:lnTo>
                </a:path>
              </a:pathLst>
            </a:custGeom>
            <a:solidFill>
              <a:srgbClr val="87C3EB"/>
            </a:solidFill>
            <a:ln w="12700" cap="flat">
              <a:noFill/>
              <a:miter lim="400000"/>
            </a:ln>
            <a:effectLst/>
          </p:spPr>
          <p:txBody>
            <a:bodyPr wrap="square" lIns="91439" tIns="91439" rIns="91439" bIns="91439" numCol="1" anchor="ctr">
              <a:noAutofit/>
            </a:bodyPr>
            <a:lstStyle/>
            <a:p>
              <a:pPr algn="l" defTabSz="685783">
                <a:defRPr sz="3600">
                  <a:latin typeface="Calibri"/>
                  <a:ea typeface="Calibri"/>
                  <a:cs typeface="Calibri"/>
                  <a:sym typeface="Calibri"/>
                </a:defRPr>
              </a:pPr>
              <a:endParaRPr sz="1350"/>
            </a:p>
          </p:txBody>
        </p:sp>
        <p:sp>
          <p:nvSpPr>
            <p:cNvPr id="201" name="Freeform 168"/>
            <p:cNvSpPr/>
            <p:nvPr/>
          </p:nvSpPr>
          <p:spPr>
            <a:xfrm>
              <a:off x="1201919" y="0"/>
              <a:ext cx="227447" cy="4027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21600"/>
                  </a:lnTo>
                  <a:lnTo>
                    <a:pt x="0" y="21600"/>
                  </a:lnTo>
                  <a:lnTo>
                    <a:pt x="1181" y="0"/>
                  </a:lnTo>
                  <a:lnTo>
                    <a:pt x="21600" y="0"/>
                  </a:lnTo>
                </a:path>
              </a:pathLst>
            </a:custGeom>
            <a:solidFill>
              <a:srgbClr val="87C3EB"/>
            </a:solidFill>
            <a:ln w="12700" cap="flat">
              <a:noFill/>
              <a:miter lim="400000"/>
            </a:ln>
            <a:effectLst/>
          </p:spPr>
          <p:txBody>
            <a:bodyPr wrap="square" lIns="91439" tIns="91439" rIns="91439" bIns="91439" numCol="1" anchor="ctr">
              <a:noAutofit/>
            </a:bodyPr>
            <a:lstStyle/>
            <a:p>
              <a:pPr algn="l" defTabSz="685783">
                <a:defRPr sz="3600">
                  <a:latin typeface="Calibri"/>
                  <a:ea typeface="Calibri"/>
                  <a:cs typeface="Calibri"/>
                  <a:sym typeface="Calibri"/>
                </a:defRPr>
              </a:pPr>
              <a:endParaRPr sz="1350"/>
            </a:p>
          </p:txBody>
        </p:sp>
        <p:sp>
          <p:nvSpPr>
            <p:cNvPr id="202" name="Freeform 169"/>
            <p:cNvSpPr/>
            <p:nvPr/>
          </p:nvSpPr>
          <p:spPr>
            <a:xfrm>
              <a:off x="1173378" y="76112"/>
              <a:ext cx="255978" cy="37191"/>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1137" y="0"/>
                  </a:lnTo>
                  <a:lnTo>
                    <a:pt x="21600" y="0"/>
                  </a:lnTo>
                  <a:lnTo>
                    <a:pt x="21600" y="21600"/>
                  </a:lnTo>
                </a:path>
              </a:pathLst>
            </a:custGeom>
            <a:solidFill>
              <a:srgbClr val="87C3EB"/>
            </a:solidFill>
            <a:ln w="12700" cap="flat">
              <a:noFill/>
              <a:miter lim="400000"/>
            </a:ln>
            <a:effectLst/>
          </p:spPr>
          <p:txBody>
            <a:bodyPr wrap="square" lIns="91439" tIns="91439" rIns="91439" bIns="91439" numCol="1" anchor="ctr">
              <a:noAutofit/>
            </a:bodyPr>
            <a:lstStyle/>
            <a:p>
              <a:pPr algn="l" defTabSz="685783">
                <a:defRPr sz="3600">
                  <a:latin typeface="Calibri"/>
                  <a:ea typeface="Calibri"/>
                  <a:cs typeface="Calibri"/>
                  <a:sym typeface="Calibri"/>
                </a:defRPr>
              </a:pPr>
              <a:endParaRPr sz="1350"/>
            </a:p>
          </p:txBody>
        </p:sp>
        <p:sp>
          <p:nvSpPr>
            <p:cNvPr id="203" name="Freeform 170"/>
            <p:cNvSpPr/>
            <p:nvPr/>
          </p:nvSpPr>
          <p:spPr>
            <a:xfrm>
              <a:off x="1236804" y="463009"/>
              <a:ext cx="192551" cy="40270"/>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0" y="21600"/>
                  </a:lnTo>
                  <a:lnTo>
                    <a:pt x="0" y="0"/>
                  </a:lnTo>
                  <a:lnTo>
                    <a:pt x="21600" y="0"/>
                  </a:lnTo>
                  <a:lnTo>
                    <a:pt x="21600" y="21600"/>
                  </a:lnTo>
                  <a:lnTo>
                    <a:pt x="10800" y="21600"/>
                  </a:lnTo>
                </a:path>
              </a:pathLst>
            </a:custGeom>
            <a:solidFill>
              <a:srgbClr val="87C3EB"/>
            </a:solidFill>
            <a:ln w="12700" cap="flat">
              <a:noFill/>
              <a:miter lim="400000"/>
            </a:ln>
            <a:effectLst/>
          </p:spPr>
          <p:txBody>
            <a:bodyPr wrap="square" lIns="91439" tIns="91439" rIns="91439" bIns="91439" numCol="1" anchor="ctr">
              <a:noAutofit/>
            </a:bodyPr>
            <a:lstStyle/>
            <a:p>
              <a:pPr algn="l" defTabSz="685783">
                <a:defRPr sz="3600">
                  <a:latin typeface="Calibri"/>
                  <a:ea typeface="Calibri"/>
                  <a:cs typeface="Calibri"/>
                  <a:sym typeface="Calibri"/>
                </a:defRPr>
              </a:pPr>
              <a:endParaRPr sz="1350"/>
            </a:p>
          </p:txBody>
        </p:sp>
        <p:sp>
          <p:nvSpPr>
            <p:cNvPr id="204" name="Freeform 171"/>
            <p:cNvSpPr/>
            <p:nvPr/>
          </p:nvSpPr>
          <p:spPr>
            <a:xfrm>
              <a:off x="1236804" y="542292"/>
              <a:ext cx="192551" cy="40268"/>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0" y="21600"/>
                  </a:lnTo>
                  <a:lnTo>
                    <a:pt x="0" y="0"/>
                  </a:lnTo>
                  <a:lnTo>
                    <a:pt x="21600" y="0"/>
                  </a:lnTo>
                  <a:lnTo>
                    <a:pt x="21600" y="21600"/>
                  </a:lnTo>
                  <a:lnTo>
                    <a:pt x="10800" y="21600"/>
                  </a:lnTo>
                </a:path>
              </a:pathLst>
            </a:custGeom>
            <a:solidFill>
              <a:srgbClr val="87C3EB"/>
            </a:solidFill>
            <a:ln w="12700" cap="flat">
              <a:noFill/>
              <a:miter lim="400000"/>
            </a:ln>
            <a:effectLst/>
          </p:spPr>
          <p:txBody>
            <a:bodyPr wrap="square" lIns="91439" tIns="91439" rIns="91439" bIns="91439" numCol="1" anchor="ctr">
              <a:noAutofit/>
            </a:bodyPr>
            <a:lstStyle/>
            <a:p>
              <a:pPr algn="l" defTabSz="685783">
                <a:defRPr sz="3600">
                  <a:latin typeface="Calibri"/>
                  <a:ea typeface="Calibri"/>
                  <a:cs typeface="Calibri"/>
                  <a:sym typeface="Calibri"/>
                </a:defRPr>
              </a:pPr>
              <a:endParaRPr sz="1350"/>
            </a:p>
          </p:txBody>
        </p:sp>
        <p:sp>
          <p:nvSpPr>
            <p:cNvPr id="205" name="Freeform 172"/>
            <p:cNvSpPr/>
            <p:nvPr/>
          </p:nvSpPr>
          <p:spPr>
            <a:xfrm>
              <a:off x="1109953" y="542292"/>
              <a:ext cx="27557" cy="40330"/>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0" y="0"/>
                  </a:lnTo>
                  <a:lnTo>
                    <a:pt x="21600" y="0"/>
                  </a:lnTo>
                  <a:lnTo>
                    <a:pt x="10800" y="21600"/>
                  </a:lnTo>
                </a:path>
              </a:pathLst>
            </a:custGeom>
            <a:solidFill>
              <a:srgbClr val="87C3EB"/>
            </a:solidFill>
            <a:ln w="12700" cap="flat">
              <a:noFill/>
              <a:miter lim="400000"/>
            </a:ln>
            <a:effectLst/>
          </p:spPr>
          <p:txBody>
            <a:bodyPr wrap="square" lIns="91439" tIns="91439" rIns="91439" bIns="91439" numCol="1" anchor="ctr">
              <a:noAutofit/>
            </a:bodyPr>
            <a:lstStyle/>
            <a:p>
              <a:pPr algn="l" defTabSz="685783">
                <a:defRPr sz="3600">
                  <a:latin typeface="Calibri"/>
                  <a:ea typeface="Calibri"/>
                  <a:cs typeface="Calibri"/>
                  <a:sym typeface="Calibri"/>
                </a:defRPr>
              </a:pPr>
              <a:endParaRPr sz="1350"/>
            </a:p>
          </p:txBody>
        </p:sp>
        <p:sp>
          <p:nvSpPr>
            <p:cNvPr id="206" name="Freeform 173"/>
            <p:cNvSpPr/>
            <p:nvPr/>
          </p:nvSpPr>
          <p:spPr>
            <a:xfrm>
              <a:off x="1081412" y="463009"/>
              <a:ext cx="78383" cy="40270"/>
            </a:xfrm>
            <a:custGeom>
              <a:avLst/>
              <a:gdLst/>
              <a:ahLst/>
              <a:cxnLst>
                <a:cxn ang="0">
                  <a:pos x="wd2" y="hd2"/>
                </a:cxn>
                <a:cxn ang="5400000">
                  <a:pos x="wd2" y="hd2"/>
                </a:cxn>
                <a:cxn ang="10800000">
                  <a:pos x="wd2" y="hd2"/>
                </a:cxn>
                <a:cxn ang="16200000">
                  <a:pos x="wd2" y="hd2"/>
                </a:cxn>
              </a:cxnLst>
              <a:rect l="0" t="0" r="r" b="b"/>
              <a:pathLst>
                <a:path w="21600" h="21600" extrusionOk="0">
                  <a:moveTo>
                    <a:pt x="18124" y="21600"/>
                  </a:moveTo>
                  <a:lnTo>
                    <a:pt x="4221" y="21600"/>
                  </a:lnTo>
                  <a:cubicBezTo>
                    <a:pt x="2731" y="14400"/>
                    <a:pt x="1986" y="10286"/>
                    <a:pt x="0" y="0"/>
                  </a:cubicBezTo>
                  <a:lnTo>
                    <a:pt x="21600" y="0"/>
                  </a:lnTo>
                  <a:lnTo>
                    <a:pt x="18124" y="21600"/>
                  </a:lnTo>
                </a:path>
              </a:pathLst>
            </a:custGeom>
            <a:solidFill>
              <a:srgbClr val="87C3EB"/>
            </a:solidFill>
            <a:ln w="12700" cap="flat">
              <a:noFill/>
              <a:miter lim="400000"/>
            </a:ln>
            <a:effectLst/>
          </p:spPr>
          <p:txBody>
            <a:bodyPr wrap="square" lIns="91439" tIns="91439" rIns="91439" bIns="91439" numCol="1" anchor="ctr">
              <a:noAutofit/>
            </a:bodyPr>
            <a:lstStyle/>
            <a:p>
              <a:pPr algn="l" defTabSz="685783">
                <a:defRPr sz="3600">
                  <a:latin typeface="Calibri"/>
                  <a:ea typeface="Calibri"/>
                  <a:cs typeface="Calibri"/>
                  <a:sym typeface="Calibri"/>
                </a:defRPr>
              </a:pPr>
              <a:endParaRPr sz="1350"/>
            </a:p>
          </p:txBody>
        </p:sp>
        <p:sp>
          <p:nvSpPr>
            <p:cNvPr id="207" name="Freeform 174"/>
            <p:cNvSpPr/>
            <p:nvPr/>
          </p:nvSpPr>
          <p:spPr>
            <a:xfrm>
              <a:off x="1059213" y="390070"/>
              <a:ext cx="129125" cy="37191"/>
            </a:xfrm>
            <a:custGeom>
              <a:avLst/>
              <a:gdLst/>
              <a:ahLst/>
              <a:cxnLst>
                <a:cxn ang="0">
                  <a:pos x="wd2" y="hd2"/>
                </a:cxn>
                <a:cxn ang="5400000">
                  <a:pos x="wd2" y="hd2"/>
                </a:cxn>
                <a:cxn ang="10800000">
                  <a:pos x="wd2" y="hd2"/>
                </a:cxn>
                <a:cxn ang="16200000">
                  <a:pos x="wd2" y="hd2"/>
                </a:cxn>
              </a:cxnLst>
              <a:rect l="0" t="0" r="r" b="b"/>
              <a:pathLst>
                <a:path w="21600" h="21600" extrusionOk="0">
                  <a:moveTo>
                    <a:pt x="19350" y="21600"/>
                  </a:moveTo>
                  <a:lnTo>
                    <a:pt x="2100" y="21600"/>
                  </a:lnTo>
                  <a:cubicBezTo>
                    <a:pt x="750" y="10047"/>
                    <a:pt x="750" y="10047"/>
                    <a:pt x="0" y="0"/>
                  </a:cubicBezTo>
                  <a:lnTo>
                    <a:pt x="21600" y="0"/>
                  </a:lnTo>
                  <a:lnTo>
                    <a:pt x="19350" y="21600"/>
                  </a:lnTo>
                </a:path>
              </a:pathLst>
            </a:custGeom>
            <a:solidFill>
              <a:srgbClr val="87C3EB"/>
            </a:solidFill>
            <a:ln w="12700" cap="flat">
              <a:noFill/>
              <a:miter lim="400000"/>
            </a:ln>
            <a:effectLst/>
          </p:spPr>
          <p:txBody>
            <a:bodyPr wrap="square" lIns="91439" tIns="91439" rIns="91439" bIns="91439" numCol="1" anchor="ctr">
              <a:noAutofit/>
            </a:bodyPr>
            <a:lstStyle/>
            <a:p>
              <a:pPr algn="l" defTabSz="685783">
                <a:defRPr sz="3600">
                  <a:latin typeface="Calibri"/>
                  <a:ea typeface="Calibri"/>
                  <a:cs typeface="Calibri"/>
                  <a:sym typeface="Calibri"/>
                </a:defRPr>
              </a:pPr>
              <a:endParaRPr sz="1350"/>
            </a:p>
          </p:txBody>
        </p:sp>
        <p:sp>
          <p:nvSpPr>
            <p:cNvPr id="208" name="Freeform 175"/>
            <p:cNvSpPr/>
            <p:nvPr/>
          </p:nvSpPr>
          <p:spPr>
            <a:xfrm>
              <a:off x="383726" y="310787"/>
              <a:ext cx="363804" cy="3717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9791" y="0"/>
                  </a:lnTo>
                  <a:cubicBezTo>
                    <a:pt x="20536" y="5657"/>
                    <a:pt x="21174" y="12857"/>
                    <a:pt x="21600" y="21600"/>
                  </a:cubicBezTo>
                  <a:lnTo>
                    <a:pt x="0" y="21600"/>
                  </a:lnTo>
                  <a:lnTo>
                    <a:pt x="0" y="0"/>
                  </a:lnTo>
                </a:path>
              </a:pathLst>
            </a:custGeom>
            <a:solidFill>
              <a:srgbClr val="87C3EB"/>
            </a:solidFill>
            <a:ln w="12700" cap="flat">
              <a:noFill/>
              <a:miter lim="400000"/>
            </a:ln>
            <a:effectLst/>
          </p:spPr>
          <p:txBody>
            <a:bodyPr wrap="square" lIns="91439" tIns="91439" rIns="91439" bIns="91439" numCol="1" anchor="ctr">
              <a:noAutofit/>
            </a:bodyPr>
            <a:lstStyle/>
            <a:p>
              <a:pPr algn="l" defTabSz="685783">
                <a:defRPr sz="3600">
                  <a:latin typeface="Calibri"/>
                  <a:ea typeface="Calibri"/>
                  <a:cs typeface="Calibri"/>
                  <a:sym typeface="Calibri"/>
                </a:defRPr>
              </a:pPr>
              <a:endParaRPr sz="1350"/>
            </a:p>
          </p:txBody>
        </p:sp>
        <p:sp>
          <p:nvSpPr>
            <p:cNvPr id="209" name="Freeform 176"/>
            <p:cNvSpPr/>
            <p:nvPr/>
          </p:nvSpPr>
          <p:spPr>
            <a:xfrm>
              <a:off x="618402" y="390070"/>
              <a:ext cx="154503" cy="37191"/>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lnTo>
                    <a:pt x="20851" y="0"/>
                  </a:lnTo>
                  <a:cubicBezTo>
                    <a:pt x="21225" y="7033"/>
                    <a:pt x="21600" y="14567"/>
                    <a:pt x="21600" y="21600"/>
                  </a:cubicBezTo>
                </a:path>
              </a:pathLst>
            </a:custGeom>
            <a:solidFill>
              <a:srgbClr val="87C3EB"/>
            </a:solidFill>
            <a:ln w="12700" cap="flat">
              <a:noFill/>
              <a:miter lim="400000"/>
            </a:ln>
            <a:effectLst/>
          </p:spPr>
          <p:txBody>
            <a:bodyPr wrap="square" lIns="91439" tIns="91439" rIns="91439" bIns="91439" numCol="1" anchor="ctr">
              <a:noAutofit/>
            </a:bodyPr>
            <a:lstStyle/>
            <a:p>
              <a:pPr algn="l" defTabSz="685783">
                <a:defRPr sz="3600">
                  <a:latin typeface="Calibri"/>
                  <a:ea typeface="Calibri"/>
                  <a:cs typeface="Calibri"/>
                  <a:sym typeface="Calibri"/>
                </a:defRPr>
              </a:pPr>
              <a:endParaRPr sz="1350"/>
            </a:p>
          </p:txBody>
        </p:sp>
        <p:sp>
          <p:nvSpPr>
            <p:cNvPr id="210" name="Freeform 177"/>
            <p:cNvSpPr/>
            <p:nvPr/>
          </p:nvSpPr>
          <p:spPr>
            <a:xfrm>
              <a:off x="307615" y="463009"/>
              <a:ext cx="458941" cy="4027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21600" y="0"/>
                  </a:lnTo>
                  <a:cubicBezTo>
                    <a:pt x="21473" y="7200"/>
                    <a:pt x="21220" y="14400"/>
                    <a:pt x="20881" y="21600"/>
                  </a:cubicBezTo>
                  <a:lnTo>
                    <a:pt x="0" y="21600"/>
                  </a:lnTo>
                </a:path>
              </a:pathLst>
            </a:custGeom>
            <a:solidFill>
              <a:srgbClr val="87C3EB"/>
            </a:solidFill>
            <a:ln w="12700" cap="flat">
              <a:noFill/>
              <a:miter lim="400000"/>
            </a:ln>
            <a:effectLst/>
          </p:spPr>
          <p:txBody>
            <a:bodyPr wrap="square" lIns="91439" tIns="91439" rIns="91439" bIns="91439" numCol="1" anchor="ctr">
              <a:noAutofit/>
            </a:bodyPr>
            <a:lstStyle/>
            <a:p>
              <a:pPr algn="l" defTabSz="685783">
                <a:defRPr sz="3600">
                  <a:latin typeface="Calibri"/>
                  <a:ea typeface="Calibri"/>
                  <a:cs typeface="Calibri"/>
                  <a:sym typeface="Calibri"/>
                </a:defRPr>
              </a:pPr>
              <a:endParaRPr sz="1350"/>
            </a:p>
          </p:txBody>
        </p:sp>
        <p:sp>
          <p:nvSpPr>
            <p:cNvPr id="211" name="Freeform 178"/>
            <p:cNvSpPr/>
            <p:nvPr/>
          </p:nvSpPr>
          <p:spPr>
            <a:xfrm>
              <a:off x="307615" y="542292"/>
              <a:ext cx="411368" cy="4029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21600" y="0"/>
                  </a:lnTo>
                  <a:cubicBezTo>
                    <a:pt x="20277" y="13060"/>
                    <a:pt x="18291" y="21600"/>
                    <a:pt x="16259" y="21600"/>
                  </a:cubicBezTo>
                  <a:lnTo>
                    <a:pt x="0" y="21600"/>
                  </a:lnTo>
                </a:path>
              </a:pathLst>
            </a:custGeom>
            <a:solidFill>
              <a:srgbClr val="87C3EB"/>
            </a:solidFill>
            <a:ln w="12700" cap="flat">
              <a:noFill/>
              <a:miter lim="400000"/>
            </a:ln>
            <a:effectLst/>
          </p:spPr>
          <p:txBody>
            <a:bodyPr wrap="square" lIns="91439" tIns="91439" rIns="91439" bIns="91439" numCol="1" anchor="ctr">
              <a:noAutofit/>
            </a:bodyPr>
            <a:lstStyle/>
            <a:p>
              <a:pPr algn="l" defTabSz="685783">
                <a:defRPr sz="3600">
                  <a:latin typeface="Calibri"/>
                  <a:ea typeface="Calibri"/>
                  <a:cs typeface="Calibri"/>
                  <a:sym typeface="Calibri"/>
                </a:defRPr>
              </a:pPr>
              <a:endParaRPr sz="1350"/>
            </a:p>
          </p:txBody>
        </p:sp>
        <p:sp>
          <p:nvSpPr>
            <p:cNvPr id="212" name="Freeform 179"/>
            <p:cNvSpPr/>
            <p:nvPr/>
          </p:nvSpPr>
          <p:spPr>
            <a:xfrm>
              <a:off x="383726" y="234675"/>
              <a:ext cx="366975" cy="3719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21600" y="0"/>
                  </a:lnTo>
                  <a:cubicBezTo>
                    <a:pt x="21019" y="7033"/>
                    <a:pt x="20385" y="15572"/>
                    <a:pt x="19646" y="21600"/>
                  </a:cubicBezTo>
                  <a:lnTo>
                    <a:pt x="0" y="21600"/>
                  </a:lnTo>
                </a:path>
              </a:pathLst>
            </a:custGeom>
            <a:solidFill>
              <a:srgbClr val="87C3EB"/>
            </a:solidFill>
            <a:ln w="12700" cap="flat">
              <a:noFill/>
              <a:miter lim="400000"/>
            </a:ln>
            <a:effectLst/>
          </p:spPr>
          <p:txBody>
            <a:bodyPr wrap="square" lIns="91439" tIns="91439" rIns="91439" bIns="91439" numCol="1" anchor="ctr">
              <a:noAutofit/>
            </a:bodyPr>
            <a:lstStyle/>
            <a:p>
              <a:pPr algn="l" defTabSz="685783">
                <a:defRPr sz="3600">
                  <a:latin typeface="Calibri"/>
                  <a:ea typeface="Calibri"/>
                  <a:cs typeface="Calibri"/>
                  <a:sym typeface="Calibri"/>
                </a:defRPr>
              </a:pPr>
              <a:endParaRPr sz="1350"/>
            </a:p>
          </p:txBody>
        </p:sp>
        <p:sp>
          <p:nvSpPr>
            <p:cNvPr id="213" name="Freeform 180"/>
            <p:cNvSpPr/>
            <p:nvPr/>
          </p:nvSpPr>
          <p:spPr>
            <a:xfrm>
              <a:off x="618402" y="155395"/>
              <a:ext cx="154503" cy="37170"/>
            </a:xfrm>
            <a:custGeom>
              <a:avLst/>
              <a:gdLst/>
              <a:ahLst/>
              <a:cxnLst>
                <a:cxn ang="0">
                  <a:pos x="wd2" y="hd2"/>
                </a:cxn>
                <a:cxn ang="5400000">
                  <a:pos x="wd2" y="hd2"/>
                </a:cxn>
                <a:cxn ang="10800000">
                  <a:pos x="wd2" y="hd2"/>
                </a:cxn>
                <a:cxn ang="16200000">
                  <a:pos x="wd2" y="hd2"/>
                </a:cxn>
              </a:cxnLst>
              <a:rect l="0" t="0" r="r" b="b"/>
              <a:pathLst>
                <a:path w="21600" h="21600" extrusionOk="0">
                  <a:moveTo>
                    <a:pt x="20851" y="21600"/>
                  </a:moveTo>
                  <a:lnTo>
                    <a:pt x="0" y="21600"/>
                  </a:lnTo>
                  <a:lnTo>
                    <a:pt x="0" y="0"/>
                  </a:lnTo>
                  <a:lnTo>
                    <a:pt x="21600" y="0"/>
                  </a:lnTo>
                  <a:cubicBezTo>
                    <a:pt x="21600" y="7200"/>
                    <a:pt x="21225" y="14400"/>
                    <a:pt x="20851" y="21600"/>
                  </a:cubicBezTo>
                </a:path>
              </a:pathLst>
            </a:custGeom>
            <a:solidFill>
              <a:srgbClr val="87C3EB"/>
            </a:solidFill>
            <a:ln w="12700" cap="flat">
              <a:noFill/>
              <a:miter lim="400000"/>
            </a:ln>
            <a:effectLst/>
          </p:spPr>
          <p:txBody>
            <a:bodyPr wrap="square" lIns="91439" tIns="91439" rIns="91439" bIns="91439" numCol="1" anchor="ctr">
              <a:noAutofit/>
            </a:bodyPr>
            <a:lstStyle/>
            <a:p>
              <a:pPr algn="l" defTabSz="685783">
                <a:defRPr sz="3600">
                  <a:latin typeface="Calibri"/>
                  <a:ea typeface="Calibri"/>
                  <a:cs typeface="Calibri"/>
                  <a:sym typeface="Calibri"/>
                </a:defRPr>
              </a:pPr>
              <a:endParaRPr sz="1350"/>
            </a:p>
          </p:txBody>
        </p:sp>
        <p:sp>
          <p:nvSpPr>
            <p:cNvPr id="214" name="Freeform 181"/>
            <p:cNvSpPr/>
            <p:nvPr/>
          </p:nvSpPr>
          <p:spPr>
            <a:xfrm>
              <a:off x="307615" y="0"/>
              <a:ext cx="411368" cy="4027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6259" y="0"/>
                  </a:lnTo>
                  <a:cubicBezTo>
                    <a:pt x="18291" y="0"/>
                    <a:pt x="20135" y="7200"/>
                    <a:pt x="21600" y="21600"/>
                  </a:cubicBezTo>
                  <a:lnTo>
                    <a:pt x="0" y="21600"/>
                  </a:lnTo>
                  <a:lnTo>
                    <a:pt x="0" y="0"/>
                  </a:lnTo>
                </a:path>
              </a:pathLst>
            </a:custGeom>
            <a:solidFill>
              <a:srgbClr val="87C3EB"/>
            </a:solidFill>
            <a:ln w="12700" cap="flat">
              <a:noFill/>
              <a:miter lim="400000"/>
            </a:ln>
            <a:effectLst/>
          </p:spPr>
          <p:txBody>
            <a:bodyPr wrap="square" lIns="91439" tIns="91439" rIns="91439" bIns="91439" numCol="1" anchor="ctr">
              <a:noAutofit/>
            </a:bodyPr>
            <a:lstStyle/>
            <a:p>
              <a:pPr algn="l" defTabSz="685783">
                <a:defRPr sz="3600">
                  <a:latin typeface="Calibri"/>
                  <a:ea typeface="Calibri"/>
                  <a:cs typeface="Calibri"/>
                  <a:sym typeface="Calibri"/>
                </a:defRPr>
              </a:pPr>
              <a:endParaRPr sz="1350"/>
            </a:p>
          </p:txBody>
        </p:sp>
        <p:sp>
          <p:nvSpPr>
            <p:cNvPr id="215" name="Freeform 182"/>
            <p:cNvSpPr/>
            <p:nvPr/>
          </p:nvSpPr>
          <p:spPr>
            <a:xfrm>
              <a:off x="307615" y="76112"/>
              <a:ext cx="458941" cy="3719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20881" y="0"/>
                  </a:lnTo>
                  <a:cubicBezTo>
                    <a:pt x="21135" y="6028"/>
                    <a:pt x="21473" y="14065"/>
                    <a:pt x="21600" y="21600"/>
                  </a:cubicBezTo>
                  <a:lnTo>
                    <a:pt x="0" y="21600"/>
                  </a:lnTo>
                </a:path>
              </a:pathLst>
            </a:custGeom>
            <a:solidFill>
              <a:srgbClr val="87C3EB"/>
            </a:solidFill>
            <a:ln w="12700" cap="flat">
              <a:noFill/>
              <a:miter lim="400000"/>
            </a:ln>
            <a:effectLst/>
          </p:spPr>
          <p:txBody>
            <a:bodyPr wrap="square" lIns="91439" tIns="91439" rIns="91439" bIns="91439" numCol="1" anchor="ctr">
              <a:noAutofit/>
            </a:bodyPr>
            <a:lstStyle/>
            <a:p>
              <a:pPr algn="l" defTabSz="685783">
                <a:defRPr sz="3600">
                  <a:latin typeface="Calibri"/>
                  <a:ea typeface="Calibri"/>
                  <a:cs typeface="Calibri"/>
                  <a:sym typeface="Calibri"/>
                </a:defRPr>
              </a:pPr>
              <a:endParaRPr sz="1350"/>
            </a:p>
          </p:txBody>
        </p:sp>
      </p:grpSp>
      <p:sp>
        <p:nvSpPr>
          <p:cNvPr id="217" name="Slide Number"/>
          <p:cNvSpPr txBox="1">
            <a:spLocks noGrp="1"/>
          </p:cNvSpPr>
          <p:nvPr>
            <p:ph type="sldNum" sz="quarter" idx="2"/>
          </p:nvPr>
        </p:nvSpPr>
        <p:spPr>
          <a:xfrm>
            <a:off x="8196034" y="4742603"/>
            <a:ext cx="319316" cy="323163"/>
          </a:xfrm>
          <a:prstGeom prst="rect">
            <a:avLst/>
          </a:prstGeom>
        </p:spPr>
        <p:txBody>
          <a:bodyPr lIns="91439" tIns="91439" rIns="91439" bIns="91439" anchor="ctr"/>
          <a:lstStyle>
            <a:lvl1pPr algn="r" defTabSz="685783">
              <a:defRPr>
                <a:solidFill>
                  <a:srgbClr val="888888"/>
                </a:solidFill>
                <a:latin typeface="Calibri"/>
                <a:ea typeface="Calibri"/>
                <a:cs typeface="Calibri"/>
                <a:sym typeface="Calibri"/>
              </a:defRPr>
            </a:lvl1pPr>
          </a:lstStyle>
          <a:p>
            <a:fld id="{86CB4B4D-7CA3-9044-876B-883B54F8677D}" type="slidenum">
              <a:t>‹#›</a:t>
            </a:fld>
            <a:endParaRPr/>
          </a:p>
        </p:txBody>
      </p:sp>
    </p:spTree>
    <p:extLst>
      <p:ext uri="{BB962C8B-B14F-4D97-AF65-F5344CB8AC3E}">
        <p14:creationId xmlns:p14="http://schemas.microsoft.com/office/powerpoint/2010/main" val="4181738694"/>
      </p:ext>
    </p:extLst>
  </p:cSld>
  <p:clrMapOvr>
    <a:masterClrMapping/>
  </p:clrMapOvr>
  <p:transition spd="med"/>
</p:sldLayout>
</file>

<file path=ppt/slideLayouts/slideLayout427.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40" name="Image"/>
          <p:cNvSpPr>
            <a:spLocks noGrp="1"/>
          </p:cNvSpPr>
          <p:nvPr>
            <p:ph type="pic" sz="half" idx="13"/>
          </p:nvPr>
        </p:nvSpPr>
        <p:spPr>
          <a:xfrm>
            <a:off x="4937243" y="414338"/>
            <a:ext cx="3571875" cy="4314825"/>
          </a:xfrm>
          <a:prstGeom prst="rect">
            <a:avLst/>
          </a:prstGeom>
        </p:spPr>
        <p:txBody>
          <a:bodyPr lIns="91439" tIns="45719" rIns="91439" bIns="45719" anchor="t">
            <a:noAutofit/>
          </a:bodyPr>
          <a:lstStyle/>
          <a:p>
            <a:endParaRPr/>
          </a:p>
        </p:txBody>
      </p:sp>
      <p:sp>
        <p:nvSpPr>
          <p:cNvPr id="41" name="Title Text"/>
          <p:cNvSpPr txBox="1">
            <a:spLocks noGrp="1"/>
          </p:cNvSpPr>
          <p:nvPr>
            <p:ph type="title"/>
          </p:nvPr>
        </p:nvSpPr>
        <p:spPr>
          <a:xfrm>
            <a:off x="619126" y="414338"/>
            <a:ext cx="3833813" cy="2105025"/>
          </a:xfrm>
          <a:prstGeom prst="rect">
            <a:avLst/>
          </a:prstGeom>
        </p:spPr>
        <p:txBody>
          <a:bodyPr anchor="b"/>
          <a:lstStyle>
            <a:lvl1pPr>
              <a:defRPr sz="3150"/>
            </a:lvl1pPr>
          </a:lstStyle>
          <a:p>
            <a:r>
              <a:t>Title Text</a:t>
            </a:r>
          </a:p>
        </p:txBody>
      </p:sp>
      <p:sp>
        <p:nvSpPr>
          <p:cNvPr id="42" name="Body Level One…"/>
          <p:cNvSpPr txBox="1">
            <a:spLocks noGrp="1"/>
          </p:cNvSpPr>
          <p:nvPr>
            <p:ph type="body" sz="quarter" idx="1"/>
          </p:nvPr>
        </p:nvSpPr>
        <p:spPr>
          <a:xfrm>
            <a:off x="619126" y="2566988"/>
            <a:ext cx="3833813" cy="2162175"/>
          </a:xfrm>
          <a:prstGeom prst="rect">
            <a:avLst/>
          </a:prstGeom>
        </p:spPr>
        <p:txBody>
          <a:bodyPr anchor="t"/>
          <a:lstStyle>
            <a:lvl1pPr marL="0" indent="0" algn="ctr">
              <a:spcBef>
                <a:spcPts val="0"/>
              </a:spcBef>
              <a:buSzTx/>
              <a:buNone/>
              <a:defRPr sz="1650"/>
            </a:lvl1pPr>
            <a:lvl2pPr marL="0" indent="85723" algn="ctr">
              <a:spcBef>
                <a:spcPts val="0"/>
              </a:spcBef>
              <a:buSzTx/>
              <a:buNone/>
              <a:defRPr sz="1650"/>
            </a:lvl2pPr>
            <a:lvl3pPr marL="0" indent="171446" algn="ctr">
              <a:spcBef>
                <a:spcPts val="0"/>
              </a:spcBef>
              <a:buSzTx/>
              <a:buNone/>
              <a:defRPr sz="1650"/>
            </a:lvl3pPr>
            <a:lvl4pPr marL="0" indent="257168" algn="ctr">
              <a:spcBef>
                <a:spcPts val="0"/>
              </a:spcBef>
              <a:buSzTx/>
              <a:buNone/>
              <a:defRPr sz="1650"/>
            </a:lvl4pPr>
            <a:lvl5pPr marL="0" indent="342892" algn="ctr">
              <a:spcBef>
                <a:spcPts val="0"/>
              </a:spcBef>
              <a:buSzTx/>
              <a:buNone/>
              <a:defRPr sz="1650"/>
            </a:lvl5pPr>
          </a:lstStyle>
          <a:p>
            <a:r>
              <a:t>Body Level One</a:t>
            </a:r>
          </a:p>
          <a:p>
            <a:pPr lvl="1"/>
            <a:r>
              <a:t>Body Level Two</a:t>
            </a:r>
          </a:p>
          <a:p>
            <a:pPr lvl="2"/>
            <a:r>
              <a:t>Body Level Three</a:t>
            </a:r>
          </a:p>
          <a:p>
            <a:pPr lvl="3"/>
            <a:r>
              <a:t>Body Level Four</a:t>
            </a:r>
          </a:p>
          <a:p>
            <a:pPr lvl="4"/>
            <a:r>
              <a:t>Body Level Five</a:t>
            </a:r>
          </a:p>
        </p:txBody>
      </p:sp>
      <p:sp>
        <p:nvSpPr>
          <p:cNvPr id="4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805956764"/>
      </p:ext>
    </p:extLst>
  </p:cSld>
  <p:clrMapOvr>
    <a:masterClrMapping/>
  </p:clrMapOvr>
  <p:transition spd="med"/>
</p:sldLayout>
</file>

<file path=ppt/slideLayouts/slideLayout428.xml><?xml version="1.0" encoding="utf-8"?>
<p:sldLayout xmlns:a="http://schemas.openxmlformats.org/drawingml/2006/main" xmlns:r="http://schemas.openxmlformats.org/officeDocument/2006/relationships" xmlns:p="http://schemas.openxmlformats.org/presentationml/2006/main" type="tx">
  <p:cSld name="Title &amp; Bullets">
    <p:bg>
      <p:bgPr>
        <a:solidFill>
          <a:srgbClr val="F5F7FA"/>
        </a:solidFill>
        <a:effectLst/>
      </p:bgPr>
    </p:bg>
    <p:spTree>
      <p:nvGrpSpPr>
        <p:cNvPr id="1" name=""/>
        <p:cNvGrpSpPr/>
        <p:nvPr/>
      </p:nvGrpSpPr>
      <p:grpSpPr>
        <a:xfrm>
          <a:off x="0" y="0"/>
          <a:ext cx="0" cy="0"/>
          <a:chOff x="0" y="0"/>
          <a:chExt cx="0" cy="0"/>
        </a:xfrm>
      </p:grpSpPr>
      <p:sp>
        <p:nvSpPr>
          <p:cNvPr id="58" name="Rectangle"/>
          <p:cNvSpPr/>
          <p:nvPr/>
        </p:nvSpPr>
        <p:spPr>
          <a:xfrm>
            <a:off x="-8180" y="-19795"/>
            <a:ext cx="9175461" cy="314722"/>
          </a:xfrm>
          <a:prstGeom prst="rect">
            <a:avLst/>
          </a:prstGeom>
          <a:solidFill>
            <a:srgbClr val="142936"/>
          </a:solidFill>
          <a:ln w="12700">
            <a:miter lim="400000"/>
          </a:ln>
        </p:spPr>
        <p:txBody>
          <a:bodyPr lIns="19050" tIns="19050" rIns="19050" bIns="19050" anchor="ctr"/>
          <a:lstStyle/>
          <a:p>
            <a:pPr algn="l">
              <a:defRPr sz="3200"/>
            </a:pPr>
            <a:endParaRPr sz="1200"/>
          </a:p>
        </p:txBody>
      </p:sp>
      <p:sp>
        <p:nvSpPr>
          <p:cNvPr id="59" name="Title Text"/>
          <p:cNvSpPr txBox="1">
            <a:spLocks noGrp="1"/>
          </p:cNvSpPr>
          <p:nvPr>
            <p:ph type="title"/>
          </p:nvPr>
        </p:nvSpPr>
        <p:spPr>
          <a:prstGeom prst="rect">
            <a:avLst/>
          </a:prstGeom>
        </p:spPr>
        <p:txBody>
          <a:bodyPr/>
          <a:lstStyle/>
          <a:p>
            <a:r>
              <a:t>Title Text</a:t>
            </a:r>
          </a:p>
        </p:txBody>
      </p:sp>
      <p:sp>
        <p:nvSpPr>
          <p:cNvPr id="60"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61" name="Line"/>
          <p:cNvSpPr/>
          <p:nvPr/>
        </p:nvSpPr>
        <p:spPr>
          <a:xfrm>
            <a:off x="477406" y="4820764"/>
            <a:ext cx="178421" cy="0"/>
          </a:xfrm>
          <a:prstGeom prst="line">
            <a:avLst/>
          </a:prstGeom>
          <a:ln w="12700">
            <a:solidFill>
              <a:srgbClr val="152835"/>
            </a:solidFill>
            <a:miter lim="400000"/>
          </a:ln>
        </p:spPr>
        <p:txBody>
          <a:bodyPr lIns="19050" tIns="19050" rIns="19050" bIns="19050" anchor="ctr"/>
          <a:lstStyle/>
          <a:p>
            <a:pPr>
              <a:defRPr sz="3200">
                <a:solidFill>
                  <a:srgbClr val="FFFFFF"/>
                </a:solidFill>
              </a:defRPr>
            </a:pPr>
            <a:endParaRPr sz="1200"/>
          </a:p>
        </p:txBody>
      </p:sp>
      <p:sp>
        <p:nvSpPr>
          <p:cNvPr id="62" name="© 2018 IBM Corporation   l   @Blumareks"/>
          <p:cNvSpPr txBox="1"/>
          <p:nvPr userDrawn="1"/>
        </p:nvSpPr>
        <p:spPr>
          <a:xfrm>
            <a:off x="429686" y="4823103"/>
            <a:ext cx="1545936" cy="9348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marR="55561" indent="55561" algn="l" defTabSz="1244600">
              <a:lnSpc>
                <a:spcPct val="90000"/>
              </a:lnSpc>
              <a:spcBef>
                <a:spcPts val="1900"/>
              </a:spcBef>
              <a:defRPr sz="1800" spc="-36">
                <a:solidFill>
                  <a:srgbClr val="152835"/>
                </a:solidFill>
                <a:uFill>
                  <a:solidFill>
                    <a:srgbClr val="6F6F6F"/>
                  </a:solidFill>
                </a:uFill>
                <a:latin typeface="Helvetica Neue"/>
                <a:ea typeface="Helvetica Neue"/>
                <a:cs typeface="Helvetica Neue"/>
                <a:sym typeface="Helvetica Neue"/>
              </a:defRPr>
            </a:lvl1pPr>
          </a:lstStyle>
          <a:p>
            <a:pPr>
              <a:defRPr>
                <a:uFill>
                  <a:solidFill>
                    <a:srgbClr val="000000"/>
                  </a:solidFill>
                </a:uFill>
              </a:defRPr>
            </a:pPr>
            <a:r>
              <a:rPr sz="675" dirty="0">
                <a:uFill>
                  <a:solidFill>
                    <a:srgbClr val="6F6F6F"/>
                  </a:solidFill>
                </a:uFill>
              </a:rPr>
              <a:t>© 20</a:t>
            </a:r>
            <a:r>
              <a:rPr lang="en-US" sz="675" dirty="0">
                <a:uFill>
                  <a:solidFill>
                    <a:srgbClr val="6F6F6F"/>
                  </a:solidFill>
                </a:uFill>
              </a:rPr>
              <a:t>20</a:t>
            </a:r>
            <a:r>
              <a:rPr sz="675" dirty="0">
                <a:uFill>
                  <a:solidFill>
                    <a:srgbClr val="6F6F6F"/>
                  </a:solidFill>
                </a:uFill>
              </a:rPr>
              <a:t> IBM Corporation   l   @</a:t>
            </a:r>
            <a:r>
              <a:rPr sz="675" dirty="0" err="1">
                <a:uFill>
                  <a:solidFill>
                    <a:srgbClr val="6F6F6F"/>
                  </a:solidFill>
                </a:uFill>
              </a:rPr>
              <a:t>Blumareks</a:t>
            </a:r>
            <a:r>
              <a:rPr sz="675" dirty="0">
                <a:uFill>
                  <a:solidFill>
                    <a:srgbClr val="6F6F6F"/>
                  </a:solidFill>
                </a:uFill>
              </a:rPr>
              <a:t> </a:t>
            </a:r>
          </a:p>
        </p:txBody>
      </p:sp>
      <p:sp>
        <p:nvSpPr>
          <p:cNvPr id="63" name="IBM Cloud Functions"/>
          <p:cNvSpPr txBox="1"/>
          <p:nvPr/>
        </p:nvSpPr>
        <p:spPr>
          <a:xfrm>
            <a:off x="4246889" y="63250"/>
            <a:ext cx="4796135" cy="18280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9050" tIns="19050" rIns="19050" bIns="19050" anchor="ctr">
            <a:spAutoFit/>
          </a:bodyPr>
          <a:lstStyle>
            <a:lvl1pPr algn="r">
              <a:defRPr sz="2500" b="1">
                <a:solidFill>
                  <a:srgbClr val="6DEDD8"/>
                </a:solidFill>
                <a:latin typeface="Helvetica"/>
                <a:ea typeface="Helvetica"/>
                <a:cs typeface="Helvetica"/>
                <a:sym typeface="Helvetica"/>
              </a:defRPr>
            </a:lvl1pPr>
          </a:lstStyle>
          <a:p>
            <a:pPr>
              <a:defRPr b="0">
                <a:solidFill>
                  <a:srgbClr val="F5F7FA"/>
                </a:solidFill>
                <a:latin typeface="+mn-lt"/>
                <a:ea typeface="+mn-ea"/>
                <a:cs typeface="+mn-cs"/>
                <a:sym typeface="Helvetica Light"/>
              </a:defRPr>
            </a:pPr>
            <a:r>
              <a:rPr sz="938" b="1">
                <a:solidFill>
                  <a:srgbClr val="6DEDD8"/>
                </a:solidFill>
                <a:latin typeface="Helvetica"/>
                <a:ea typeface="Helvetica"/>
                <a:cs typeface="Helvetica"/>
                <a:sym typeface="Helvetica"/>
              </a:rPr>
              <a:t>IBM Cloud Functions</a:t>
            </a:r>
          </a:p>
        </p:txBody>
      </p:sp>
      <p:sp>
        <p:nvSpPr>
          <p:cNvPr id="65" name="Slide Number"/>
          <p:cNvSpPr txBox="1">
            <a:spLocks noGrp="1"/>
          </p:cNvSpPr>
          <p:nvPr>
            <p:ph type="sldNum" sz="quarter" idx="2"/>
          </p:nvPr>
        </p:nvSpPr>
        <p:spPr>
          <a:prstGeom prst="rect">
            <a:avLst/>
          </a:prstGeom>
        </p:spPr>
        <p:txBody>
          <a:bodyPr/>
          <a:lstStyle/>
          <a:p>
            <a:fld id="{86CB4B4D-7CA3-9044-876B-883B54F8677D}" type="slidenum">
              <a:t>‹#›</a:t>
            </a:fld>
            <a:endParaRPr/>
          </a:p>
        </p:txBody>
      </p:sp>
      <p:pic>
        <p:nvPicPr>
          <p:cNvPr id="10" name="Picture 9">
            <a:extLst>
              <a:ext uri="{FF2B5EF4-FFF2-40B4-BE49-F238E27FC236}">
                <a16:creationId xmlns:a16="http://schemas.microsoft.com/office/drawing/2014/main" id="{9881E268-71D9-AE48-B17F-02E036A502D3}"/>
              </a:ext>
            </a:extLst>
          </p:cNvPr>
          <p:cNvPicPr>
            <a:picLocks noChangeAspect="1"/>
          </p:cNvPicPr>
          <p:nvPr userDrawn="1"/>
        </p:nvPicPr>
        <p:blipFill>
          <a:blip r:embed="rId2">
            <a:duotone>
              <a:prstClr val="black"/>
              <a:schemeClr val="accent1">
                <a:tint val="45000"/>
                <a:satMod val="400000"/>
              </a:schemeClr>
            </a:duotone>
          </a:blip>
          <a:stretch>
            <a:fillRect/>
          </a:stretch>
        </p:blipFill>
        <p:spPr>
          <a:xfrm>
            <a:off x="2" y="4680472"/>
            <a:ext cx="1175465" cy="429176"/>
          </a:xfrm>
          <a:prstGeom prst="rect">
            <a:avLst/>
          </a:prstGeom>
        </p:spPr>
      </p:pic>
    </p:spTree>
    <p:extLst>
      <p:ext uri="{BB962C8B-B14F-4D97-AF65-F5344CB8AC3E}">
        <p14:creationId xmlns:p14="http://schemas.microsoft.com/office/powerpoint/2010/main" val="3558057321"/>
      </p:ext>
    </p:extLst>
  </p:cSld>
  <p:clrMapOvr>
    <a:masterClrMapping/>
  </p:clrMapOvr>
  <p:transition spd="med"/>
</p:sldLayout>
</file>

<file path=ppt/slideLayouts/slideLayout429.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EA346AF-CBF3-FF43-8D79-36C44E797FB2}"/>
              </a:ext>
            </a:extLst>
          </p:cNvPr>
          <p:cNvSpPr/>
          <p:nvPr userDrawn="1"/>
        </p:nvSpPr>
        <p:spPr>
          <a:xfrm>
            <a:off x="0" y="1289050"/>
            <a:ext cx="9144000" cy="3854450"/>
          </a:xfrm>
          <a:prstGeom prst="rect">
            <a:avLst/>
          </a:prstGeom>
          <a:solidFill>
            <a:schemeClr val="accent1"/>
          </a:solidFill>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2" name="Title 1"/>
          <p:cNvSpPr>
            <a:spLocks noGrp="1"/>
          </p:cNvSpPr>
          <p:nvPr>
            <p:ph type="title"/>
          </p:nvPr>
        </p:nvSpPr>
        <p:spPr>
          <a:xfrm>
            <a:off x="210312" y="198827"/>
            <a:ext cx="4142232" cy="4305811"/>
          </a:xfrm>
        </p:spPr>
        <p:txBody>
          <a:bodyPr/>
          <a:lstStyle>
            <a:lvl1pPr>
              <a:lnSpc>
                <a:spcPct val="90000"/>
              </a:lnSpc>
              <a:spcAft>
                <a:spcPts val="0"/>
              </a:spcAft>
              <a:defRPr>
                <a:solidFill>
                  <a:schemeClr val="tx1"/>
                </a:solidFill>
              </a:defRPr>
            </a:lvl1pPr>
          </a:lstStyle>
          <a:p>
            <a:r>
              <a:rPr lang="en-US"/>
              <a:t>Click to edit Master title style</a:t>
            </a:r>
            <a:endParaRPr lang="en-US" dirty="0"/>
          </a:p>
        </p:txBody>
      </p:sp>
      <p:pic>
        <p:nvPicPr>
          <p:cNvPr id="9" name="Picture 8">
            <a:extLst>
              <a:ext uri="{FF2B5EF4-FFF2-40B4-BE49-F238E27FC236}">
                <a16:creationId xmlns:a16="http://schemas.microsoft.com/office/drawing/2014/main" id="{0C46DC7D-39A8-7042-AFAF-E1F61B5887D1}"/>
              </a:ext>
            </a:extLst>
          </p:cNvPr>
          <p:cNvPicPr>
            <a:picLocks noChangeAspect="1"/>
          </p:cNvPicPr>
          <p:nvPr userDrawn="1"/>
        </p:nvPicPr>
        <p:blipFill>
          <a:blip r:embed="rId2"/>
          <a:stretch>
            <a:fillRect/>
          </a:stretch>
        </p:blipFill>
        <p:spPr>
          <a:xfrm>
            <a:off x="8397708" y="4694757"/>
            <a:ext cx="513796" cy="203701"/>
          </a:xfrm>
          <a:prstGeom prst="rect">
            <a:avLst/>
          </a:prstGeom>
        </p:spPr>
      </p:pic>
      <p:pic>
        <p:nvPicPr>
          <p:cNvPr id="4" name="Picture 3">
            <a:extLst>
              <a:ext uri="{FF2B5EF4-FFF2-40B4-BE49-F238E27FC236}">
                <a16:creationId xmlns:a16="http://schemas.microsoft.com/office/drawing/2014/main" id="{57DDD23E-3E28-DB4D-80F3-CA1EDE3D0B01}"/>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228597" y="4690873"/>
            <a:ext cx="1920240" cy="266393"/>
          </a:xfrm>
          <a:prstGeom prst="rect">
            <a:avLst/>
          </a:prstGeom>
        </p:spPr>
      </p:pic>
    </p:spTree>
    <p:extLst>
      <p:ext uri="{BB962C8B-B14F-4D97-AF65-F5344CB8AC3E}">
        <p14:creationId xmlns:p14="http://schemas.microsoft.com/office/powerpoint/2010/main" val="70128920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1243584"/>
            <a:ext cx="4123876"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3"/>
          </p:nvPr>
        </p:nvSpPr>
        <p:spPr>
          <a:xfrm>
            <a:off x="219456" y="1243584"/>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31086776"/>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4320270"/>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690638101"/>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800100"/>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1243584"/>
            <a:ext cx="4123944" cy="3252216"/>
          </a:xfrm>
        </p:spPr>
        <p:txBody>
          <a:bodyPr/>
          <a:lstStyle>
            <a:lvl1pPr>
              <a:spcBef>
                <a:spcPts val="0"/>
              </a:spcBef>
              <a:spcAft>
                <a:spcPts val="600"/>
              </a:spcAft>
              <a:defRPr/>
            </a:lvl1pPr>
            <a:lvl2pPr marL="0" indent="0">
              <a:spcBef>
                <a:spcPts val="0"/>
              </a:spcBef>
              <a:spcAft>
                <a:spcPts val="600"/>
              </a:spcAft>
              <a:buNone/>
              <a:defRPr/>
            </a:lvl2pPr>
            <a:lvl3pPr marL="201607" indent="0">
              <a:buNone/>
              <a:defRPr/>
            </a:lvl3pPr>
            <a:lvl4pPr marL="434964" indent="0">
              <a:buNone/>
              <a:defRPr/>
            </a:lvl4pPr>
            <a:lvl5pPr marL="63180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219456" y="1243584"/>
            <a:ext cx="4123944" cy="3252216"/>
          </a:xfrm>
        </p:spPr>
        <p:txBody>
          <a:bodyPr/>
          <a:lstStyle>
            <a:lvl1pPr>
              <a:spcBef>
                <a:spcPts val="0"/>
              </a:spcBef>
              <a:spcAft>
                <a:spcPts val="600"/>
              </a:spcAft>
              <a:defRPr/>
            </a:lvl1pPr>
            <a:lvl2pPr marL="0" indent="0">
              <a:spcBef>
                <a:spcPts val="0"/>
              </a:spcBef>
              <a:spcAft>
                <a:spcPts val="600"/>
              </a:spcAft>
              <a:buNone/>
              <a:defRPr/>
            </a:lvl2pPr>
            <a:lvl3pPr marL="201607" indent="0">
              <a:buNone/>
              <a:defRPr/>
            </a:lvl3pPr>
            <a:lvl4pPr marL="434964" indent="0">
              <a:buNone/>
              <a:defRPr/>
            </a:lvl4pPr>
            <a:lvl5pPr marL="63180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25839783"/>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19456" y="176726"/>
            <a:ext cx="4133088" cy="804672"/>
          </a:xfrm>
        </p:spPr>
        <p:txBody>
          <a:bodyPr/>
          <a:lstStyle>
            <a:lvl1pPr>
              <a:lnSpc>
                <a:spcPts val="2400"/>
              </a:lnSpc>
              <a:spcAft>
                <a:spcPts val="1200"/>
              </a:spcAft>
              <a:defRPr sz="1800"/>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137160" y="1244955"/>
            <a:ext cx="4206240" cy="3242300"/>
          </a:xfrm>
        </p:spPr>
        <p:txBody>
          <a:bodyPr/>
          <a:lstStyle>
            <a:lvl1pPr>
              <a:lnSpc>
                <a:spcPts val="9600"/>
              </a:lnSpc>
              <a:spcAft>
                <a:spcPts val="0"/>
              </a:spcAft>
              <a:defRPr sz="9600" b="0" i="0">
                <a:latin typeface="IBM Plex Mono Light" panose="020B0409050000000000" pitchFamily="49" charset="77"/>
              </a:defRPr>
            </a:lvl1pPr>
          </a:lstStyle>
          <a:p>
            <a:pPr lvl="0"/>
            <a:r>
              <a:rPr lang="en-US"/>
              <a:t>Click to edit Master text styles</a:t>
            </a:r>
          </a:p>
        </p:txBody>
      </p:sp>
    </p:spTree>
    <p:extLst>
      <p:ext uri="{BB962C8B-B14F-4D97-AF65-F5344CB8AC3E}">
        <p14:creationId xmlns:p14="http://schemas.microsoft.com/office/powerpoint/2010/main" val="2977547087"/>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7" name="Picture Placeholder 6"/>
          <p:cNvSpPr>
            <a:spLocks noGrp="1"/>
          </p:cNvSpPr>
          <p:nvPr>
            <p:ph type="pic" sz="quarter" idx="13"/>
          </p:nvPr>
        </p:nvSpPr>
        <p:spPr>
          <a:xfrm>
            <a:off x="4572000" y="0"/>
            <a:ext cx="4572000" cy="5143500"/>
          </a:xfrm>
        </p:spPr>
        <p:txBody>
          <a:bodyPr lIns="91440" tIns="91440" rIns="91440" bIns="91440"/>
          <a:lstStyle>
            <a:lvl1pPr>
              <a:defRPr baseline="0"/>
            </a:lvl1pPr>
          </a:lstStyle>
          <a:p>
            <a:r>
              <a:rPr lang="en-US"/>
              <a:t>Click icon to add picture</a:t>
            </a:r>
            <a:endParaRPr lang="en-US" dirty="0"/>
          </a:p>
        </p:txBody>
      </p:sp>
      <p:sp>
        <p:nvSpPr>
          <p:cNvPr id="2" name="Title 1"/>
          <p:cNvSpPr>
            <a:spLocks noGrp="1"/>
          </p:cNvSpPr>
          <p:nvPr>
            <p:ph type="title"/>
          </p:nvPr>
        </p:nvSpPr>
        <p:spPr>
          <a:xfrm>
            <a:off x="219456" y="176726"/>
            <a:ext cx="4133088" cy="804672"/>
          </a:xfrm>
        </p:spPr>
        <p:txBody>
          <a:bodyPr/>
          <a:lstStyle>
            <a:lvl1pPr>
              <a:lnSpc>
                <a:spcPts val="2400"/>
              </a:lnSpc>
              <a:spcAft>
                <a:spcPts val="1200"/>
              </a:spcAft>
              <a:defRPr sz="1800"/>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137160" y="1244955"/>
            <a:ext cx="4206240" cy="3242300"/>
          </a:xfrm>
        </p:spPr>
        <p:txBody>
          <a:bodyPr/>
          <a:lstStyle>
            <a:lvl1pPr>
              <a:lnSpc>
                <a:spcPts val="9600"/>
              </a:lnSpc>
              <a:spcAft>
                <a:spcPts val="0"/>
              </a:spcAft>
              <a:defRPr sz="9600" b="0" i="0">
                <a:latin typeface="IBM Plex Mono Light" panose="020B0409050000000000" pitchFamily="49" charset="77"/>
              </a:defRPr>
            </a:lvl1pPr>
          </a:lstStyle>
          <a:p>
            <a:pPr lvl="0"/>
            <a:r>
              <a:rPr lang="en-US"/>
              <a:t>Click to edit Master text styles</a:t>
            </a:r>
          </a:p>
        </p:txBody>
      </p:sp>
    </p:spTree>
    <p:extLst>
      <p:ext uri="{BB962C8B-B14F-4D97-AF65-F5344CB8AC3E}">
        <p14:creationId xmlns:p14="http://schemas.microsoft.com/office/powerpoint/2010/main" val="4008712878"/>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137160" y="173737"/>
            <a:ext cx="8778172" cy="4301813"/>
          </a:xfrm>
        </p:spPr>
        <p:txBody>
          <a:bodyPr/>
          <a:lstStyle>
            <a:lvl1pPr>
              <a:lnSpc>
                <a:spcPts val="9600"/>
              </a:lnSpc>
              <a:spcAft>
                <a:spcPts val="0"/>
              </a:spcAft>
              <a:defRPr sz="9600" b="0" i="0">
                <a:latin typeface="IBM Plex Mono Light" panose="020B0409050000000000" pitchFamily="49" charset="77"/>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131903274"/>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5562534" cy="4320270"/>
          </a:xfrm>
        </p:spPr>
        <p:txBody>
          <a:bodyPr/>
          <a:lstStyle>
            <a:lvl1pPr>
              <a:spcAft>
                <a:spcPts val="1800"/>
              </a:spcAft>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266773939"/>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4320270"/>
          </a:xfrm>
        </p:spPr>
        <p:txBody>
          <a:bodyPr/>
          <a:lstStyle>
            <a:lvl1pPr>
              <a:spcAft>
                <a:spcPts val="1800"/>
              </a:spcAft>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201168"/>
            <a:ext cx="4123944" cy="42946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51324332"/>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804672"/>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1243584"/>
            <a:ext cx="4123876"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219456" y="1243584"/>
            <a:ext cx="4123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54171283"/>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804672"/>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1243584"/>
            <a:ext cx="4123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6"/>
          <p:cNvSpPr>
            <a:spLocks noGrp="1"/>
          </p:cNvSpPr>
          <p:nvPr>
            <p:ph sz="quarter" idx="13"/>
          </p:nvPr>
        </p:nvSpPr>
        <p:spPr>
          <a:xfrm>
            <a:off x="210312" y="1216152"/>
            <a:ext cx="4142232" cy="3279648"/>
          </a:xfrm>
        </p:spPr>
        <p:txBody>
          <a:bodyPr/>
          <a:lstStyle>
            <a:lvl1pPr>
              <a:lnSpc>
                <a:spcPts val="2800"/>
              </a:lnSpc>
              <a:spcAft>
                <a:spcPts val="1800"/>
              </a:spcAft>
              <a:defRPr sz="2400"/>
            </a:lvl1pPr>
          </a:lstStyle>
          <a:p>
            <a:pPr lvl="0"/>
            <a:r>
              <a:rPr lang="en-US"/>
              <a:t>Click to edit Master text styles</a:t>
            </a:r>
          </a:p>
        </p:txBody>
      </p:sp>
    </p:spTree>
    <p:extLst>
      <p:ext uri="{BB962C8B-B14F-4D97-AF65-F5344CB8AC3E}">
        <p14:creationId xmlns:p14="http://schemas.microsoft.com/office/powerpoint/2010/main" val="3440101622"/>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804672"/>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2505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4"/>
          </p:nvPr>
        </p:nvSpPr>
        <p:spPr>
          <a:xfrm>
            <a:off x="4791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5"/>
          </p:nvPr>
        </p:nvSpPr>
        <p:spPr>
          <a:xfrm>
            <a:off x="7077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509422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1243584"/>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6"/>
          <p:cNvSpPr>
            <a:spLocks noGrp="1"/>
          </p:cNvSpPr>
          <p:nvPr>
            <p:ph sz="quarter" idx="13"/>
          </p:nvPr>
        </p:nvSpPr>
        <p:spPr>
          <a:xfrm>
            <a:off x="210312" y="1216152"/>
            <a:ext cx="4142232" cy="3279648"/>
          </a:xfrm>
        </p:spPr>
        <p:txBody>
          <a:bodyPr/>
          <a:lstStyle>
            <a:lvl1pPr>
              <a:lnSpc>
                <a:spcPts val="2800"/>
              </a:lnSpc>
              <a:spcAft>
                <a:spcPts val="1800"/>
              </a:spcAft>
              <a:defRPr sz="2400"/>
            </a:lvl1pPr>
          </a:lstStyle>
          <a:p>
            <a:pPr lvl="0"/>
            <a:r>
              <a:rPr lang="en-US" dirty="0"/>
              <a:t>Click to edit Master text styles</a:t>
            </a:r>
          </a:p>
        </p:txBody>
      </p:sp>
    </p:spTree>
    <p:extLst>
      <p:ext uri="{BB962C8B-B14F-4D97-AF65-F5344CB8AC3E}">
        <p14:creationId xmlns:p14="http://schemas.microsoft.com/office/powerpoint/2010/main" val="3086328381"/>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4572000" y="0"/>
            <a:ext cx="4572000" cy="5143500"/>
          </a:xfrm>
        </p:spPr>
        <p:txBody>
          <a:bodyPr lIns="91440" tIns="91440" rIns="91440" bIns="91440"/>
          <a:lstStyle/>
          <a:p>
            <a:r>
              <a:rPr lang="en-US"/>
              <a:t>Click icon to add picture</a:t>
            </a:r>
            <a:endParaRPr lang="en-US" dirty="0"/>
          </a:p>
        </p:txBody>
      </p:sp>
      <p:sp>
        <p:nvSpPr>
          <p:cNvPr id="2" name="Title 1"/>
          <p:cNvSpPr>
            <a:spLocks noGrp="1"/>
          </p:cNvSpPr>
          <p:nvPr>
            <p:ph type="title"/>
          </p:nvPr>
        </p:nvSpPr>
        <p:spPr>
          <a:xfrm>
            <a:off x="210312" y="175530"/>
            <a:ext cx="4142232" cy="804672"/>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19456" y="1243584"/>
            <a:ext cx="4123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32125719"/>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4320270"/>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201168"/>
            <a:ext cx="1837944" cy="42946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p:cNvSpPr>
            <a:spLocks noGrp="1"/>
          </p:cNvSpPr>
          <p:nvPr>
            <p:ph type="body" sz="quarter" idx="13"/>
          </p:nvPr>
        </p:nvSpPr>
        <p:spPr>
          <a:xfrm>
            <a:off x="7077456" y="201168"/>
            <a:ext cx="1837944" cy="42946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65937233"/>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preserve="1" userDrawn="1">
  <p:cSld name="title, text (light background)">
    <p:spTree>
      <p:nvGrpSpPr>
        <p:cNvPr id="1" name=""/>
        <p:cNvGrpSpPr/>
        <p:nvPr/>
      </p:nvGrpSpPr>
      <p:grpSpPr>
        <a:xfrm>
          <a:off x="0" y="0"/>
          <a:ext cx="0" cy="0"/>
          <a:chOff x="0" y="0"/>
          <a:chExt cx="0" cy="0"/>
        </a:xfrm>
      </p:grpSpPr>
      <p:sp>
        <p:nvSpPr>
          <p:cNvPr id="8" name="Rectangle 7"/>
          <p:cNvSpPr/>
          <p:nvPr userDrawn="1"/>
        </p:nvSpPr>
        <p:spPr>
          <a:xfrm>
            <a:off x="4572000" y="0"/>
            <a:ext cx="4572000" cy="5143500"/>
          </a:xfrm>
          <a:prstGeom prst="rect">
            <a:avLst/>
          </a:prstGeom>
          <a:solidFill>
            <a:schemeClr val="tx2"/>
          </a:solidFill>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2" name="Title 1"/>
          <p:cNvSpPr>
            <a:spLocks noGrp="1"/>
          </p:cNvSpPr>
          <p:nvPr>
            <p:ph type="title"/>
          </p:nvPr>
        </p:nvSpPr>
        <p:spPr>
          <a:xfrm>
            <a:off x="210312" y="175530"/>
            <a:ext cx="4142164" cy="4320270"/>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lvl1pPr>
              <a:buClr>
                <a:schemeClr val="tx1"/>
              </a:buClr>
              <a:defRPr>
                <a:solidFill>
                  <a:schemeClr val="tx1"/>
                </a:solidFill>
              </a:defRPr>
            </a:lvl1p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201168"/>
            <a:ext cx="4123944" cy="4294632"/>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76358167"/>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4572000" y="0"/>
            <a:ext cx="4572000" cy="5143500"/>
          </a:xfrm>
        </p:spPr>
        <p:txBody>
          <a:bodyPr lIns="91440" tIns="91440" rIns="91440" bIns="91440"/>
          <a:lstStyle/>
          <a:p>
            <a:r>
              <a:rPr lang="en-US"/>
              <a:t>Click icon to add picture</a:t>
            </a:r>
            <a:endParaRPr lang="en-US" dirty="0"/>
          </a:p>
        </p:txBody>
      </p:sp>
      <p:sp>
        <p:nvSpPr>
          <p:cNvPr id="2" name="Title 1"/>
          <p:cNvSpPr>
            <a:spLocks noGrp="1"/>
          </p:cNvSpPr>
          <p:nvPr>
            <p:ph type="title"/>
          </p:nvPr>
        </p:nvSpPr>
        <p:spPr>
          <a:xfrm>
            <a:off x="210312" y="175530"/>
            <a:ext cx="4142232" cy="4320270"/>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193732459"/>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4320270"/>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542504047"/>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804672"/>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270403961"/>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9" name="Content Placeholder 5"/>
          <p:cNvSpPr>
            <a:spLocks noGrp="1"/>
          </p:cNvSpPr>
          <p:nvPr>
            <p:ph sz="quarter" idx="17"/>
          </p:nvPr>
        </p:nvSpPr>
        <p:spPr>
          <a:xfrm>
            <a:off x="4572000" y="0"/>
            <a:ext cx="4572000" cy="2571750"/>
          </a:xfrm>
          <a:solidFill>
            <a:schemeClr val="accent1"/>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2" name="Content Placeholder 13"/>
          <p:cNvSpPr>
            <a:spLocks noGrp="1"/>
          </p:cNvSpPr>
          <p:nvPr>
            <p:ph sz="quarter" idx="19"/>
          </p:nvPr>
        </p:nvSpPr>
        <p:spPr>
          <a:xfrm>
            <a:off x="4572000" y="2570162"/>
            <a:ext cx="4572000" cy="2573337"/>
          </a:xfrm>
          <a:solidFill>
            <a:schemeClr val="accent1"/>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2" name="Title 1"/>
          <p:cNvSpPr>
            <a:spLocks noGrp="1"/>
          </p:cNvSpPr>
          <p:nvPr>
            <p:ph type="title"/>
          </p:nvPr>
        </p:nvSpPr>
        <p:spPr>
          <a:xfrm>
            <a:off x="210312" y="175530"/>
            <a:ext cx="4142232" cy="804672"/>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19456" y="1243584"/>
            <a:ext cx="4123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42194192"/>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6" name="Content Placeholder 5"/>
          <p:cNvSpPr>
            <a:spLocks noGrp="1"/>
          </p:cNvSpPr>
          <p:nvPr>
            <p:ph sz="quarter" idx="17"/>
          </p:nvPr>
        </p:nvSpPr>
        <p:spPr>
          <a:xfrm>
            <a:off x="4572000" y="0"/>
            <a:ext cx="2286000" cy="2571750"/>
          </a:xfrm>
          <a:solidFill>
            <a:schemeClr val="bg1"/>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2" name="Title 1"/>
          <p:cNvSpPr>
            <a:spLocks noGrp="1"/>
          </p:cNvSpPr>
          <p:nvPr>
            <p:ph type="title"/>
          </p:nvPr>
        </p:nvSpPr>
        <p:spPr>
          <a:xfrm>
            <a:off x="0" y="-1"/>
            <a:ext cx="4572000" cy="2571751"/>
          </a:xfrm>
          <a:solidFill>
            <a:schemeClr val="bg1"/>
          </a:solidFill>
        </p:spPr>
        <p:txBody>
          <a:bodyPr lIns="210312" tIns="173736" rIns="228600" bIns="228600"/>
          <a:lstStyle>
            <a:lvl1pPr>
              <a:lnSpc>
                <a:spcPts val="2800"/>
              </a:lnSpc>
              <a:defRPr>
                <a:solidFill>
                  <a:schemeClr val="tx1"/>
                </a:solidFill>
              </a:defRPr>
            </a:lvl1pPr>
          </a:lstStyle>
          <a:p>
            <a:r>
              <a:rPr lang="en-US"/>
              <a:t>Click to edit Master title style</a:t>
            </a:r>
            <a:endParaRPr lang="en-US" dirty="0"/>
          </a:p>
        </p:txBody>
      </p:sp>
      <p:sp>
        <p:nvSpPr>
          <p:cNvPr id="11" name="Content Placeholder 10"/>
          <p:cNvSpPr>
            <a:spLocks noGrp="1"/>
          </p:cNvSpPr>
          <p:nvPr>
            <p:ph sz="quarter" idx="18"/>
          </p:nvPr>
        </p:nvSpPr>
        <p:spPr>
          <a:xfrm>
            <a:off x="6858000" y="0"/>
            <a:ext cx="2286000" cy="2571750"/>
          </a:xfrm>
          <a:solidFill>
            <a:schemeClr val="bg1"/>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4" name="Content Placeholder 13"/>
          <p:cNvSpPr>
            <a:spLocks noGrp="1"/>
          </p:cNvSpPr>
          <p:nvPr>
            <p:ph sz="quarter" idx="19"/>
          </p:nvPr>
        </p:nvSpPr>
        <p:spPr>
          <a:xfrm>
            <a:off x="4572000" y="2570162"/>
            <a:ext cx="4572000" cy="2573337"/>
          </a:xfrm>
          <a:solidFill>
            <a:schemeClr val="bg1"/>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7" name="Content Placeholder 6"/>
          <p:cNvSpPr>
            <a:spLocks noGrp="1"/>
          </p:cNvSpPr>
          <p:nvPr>
            <p:ph sz="quarter" idx="20"/>
          </p:nvPr>
        </p:nvSpPr>
        <p:spPr>
          <a:xfrm>
            <a:off x="0" y="2570162"/>
            <a:ext cx="4572000" cy="2573337"/>
          </a:xfrm>
          <a:solidFill>
            <a:schemeClr val="bg1"/>
          </a:solidFill>
        </p:spPr>
        <p:txBody>
          <a:bodyPr lIns="219456" tIns="201168" rIns="228600" bIns="228600"/>
          <a:lstStyle>
            <a:lvl1pPr>
              <a:defRPr>
                <a:solidFill>
                  <a:schemeClr val="tx1"/>
                </a:solidFill>
              </a:defRPr>
            </a:lvl1pPr>
          </a:lstStyle>
          <a:p>
            <a:pPr lvl="0"/>
            <a:r>
              <a:rPr lang="en-US"/>
              <a:t>Click to edit Master text styles</a:t>
            </a:r>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057131231"/>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9" name="Content Placeholder 5"/>
          <p:cNvSpPr>
            <a:spLocks noGrp="1"/>
          </p:cNvSpPr>
          <p:nvPr>
            <p:ph sz="quarter" idx="17"/>
          </p:nvPr>
        </p:nvSpPr>
        <p:spPr>
          <a:xfrm>
            <a:off x="4572000" y="2570162"/>
            <a:ext cx="2286000" cy="2573338"/>
          </a:xfrm>
          <a:solidFill>
            <a:schemeClr val="accent2"/>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0" name="Content Placeholder 10"/>
          <p:cNvSpPr>
            <a:spLocks noGrp="1"/>
          </p:cNvSpPr>
          <p:nvPr>
            <p:ph sz="quarter" idx="18"/>
          </p:nvPr>
        </p:nvSpPr>
        <p:spPr>
          <a:xfrm>
            <a:off x="6858000" y="2570162"/>
            <a:ext cx="2286000" cy="2573338"/>
          </a:xfrm>
          <a:solidFill>
            <a:schemeClr val="accent2"/>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2" name="Content Placeholder 13"/>
          <p:cNvSpPr>
            <a:spLocks noGrp="1"/>
          </p:cNvSpPr>
          <p:nvPr>
            <p:ph sz="quarter" idx="19"/>
          </p:nvPr>
        </p:nvSpPr>
        <p:spPr>
          <a:xfrm>
            <a:off x="2286001" y="2570162"/>
            <a:ext cx="2286000" cy="2573337"/>
          </a:xfrm>
          <a:solidFill>
            <a:schemeClr val="accent2"/>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3" name="Content Placeholder 6"/>
          <p:cNvSpPr>
            <a:spLocks noGrp="1"/>
          </p:cNvSpPr>
          <p:nvPr>
            <p:ph sz="quarter" idx="20"/>
          </p:nvPr>
        </p:nvSpPr>
        <p:spPr>
          <a:xfrm>
            <a:off x="0" y="2570162"/>
            <a:ext cx="2286000" cy="2573337"/>
          </a:xfrm>
          <a:solidFill>
            <a:schemeClr val="accent2"/>
          </a:solidFill>
        </p:spPr>
        <p:txBody>
          <a:bodyPr lIns="219456" tIns="201168" rIns="228600" bIns="228600"/>
          <a:lstStyle>
            <a:lvl1pPr>
              <a:defRPr>
                <a:solidFill>
                  <a:schemeClr val="tx1"/>
                </a:solidFill>
              </a:defRPr>
            </a:lvl1pPr>
          </a:lstStyle>
          <a:p>
            <a:pPr lvl="0"/>
            <a:r>
              <a:rPr lang="en-US"/>
              <a:t>Click to edit Master text styles</a:t>
            </a:r>
          </a:p>
        </p:txBody>
      </p:sp>
      <p:sp>
        <p:nvSpPr>
          <p:cNvPr id="2" name="Title 1"/>
          <p:cNvSpPr>
            <a:spLocks noGrp="1"/>
          </p:cNvSpPr>
          <p:nvPr>
            <p:ph type="title"/>
          </p:nvPr>
        </p:nvSpPr>
        <p:spPr>
          <a:xfrm>
            <a:off x="0" y="0"/>
            <a:ext cx="9144000" cy="2569463"/>
          </a:xfrm>
          <a:solidFill>
            <a:schemeClr val="bg1"/>
          </a:solidFill>
        </p:spPr>
        <p:txBody>
          <a:bodyPr lIns="182880" tIns="137160" rIns="228600" bIns="228600"/>
          <a:lstStyle>
            <a:lvl1pPr>
              <a:lnSpc>
                <a:spcPts val="5400"/>
              </a:lnSpc>
              <a:defRPr sz="4800"/>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a:t>Group Name / DOC ID / Month XX, 2018 / © 2018 IBM Corporation</a:t>
            </a:r>
            <a:endParaRPr lang="en-US" dirty="0"/>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grpSp>
        <p:nvGrpSpPr>
          <p:cNvPr id="11" name="Group 10">
            <a:extLst>
              <a:ext uri="{FF2B5EF4-FFF2-40B4-BE49-F238E27FC236}">
                <a16:creationId xmlns:a16="http://schemas.microsoft.com/office/drawing/2014/main" id="{9FBC05E3-BFBC-1042-908B-8935A5D68AAE}"/>
              </a:ext>
            </a:extLst>
          </p:cNvPr>
          <p:cNvGrpSpPr/>
          <p:nvPr userDrawn="1"/>
        </p:nvGrpSpPr>
        <p:grpSpPr>
          <a:xfrm>
            <a:off x="4589092" y="2780523"/>
            <a:ext cx="2260362" cy="1715278"/>
            <a:chOff x="4572000" y="242596"/>
            <a:chExt cx="2260362" cy="4253204"/>
          </a:xfrm>
        </p:grpSpPr>
        <p:cxnSp>
          <p:nvCxnSpPr>
            <p:cNvPr id="14" name="Straight Connector 13">
              <a:extLst>
                <a:ext uri="{FF2B5EF4-FFF2-40B4-BE49-F238E27FC236}">
                  <a16:creationId xmlns:a16="http://schemas.microsoft.com/office/drawing/2014/main" id="{7C410B0C-22E6-104D-A9BD-979C9F181A02}"/>
                </a:ext>
              </a:extLst>
            </p:cNvPr>
            <p:cNvCxnSpPr>
              <a:cxnSpLocks/>
            </p:cNvCxnSpPr>
            <p:nvPr/>
          </p:nvCxnSpPr>
          <p:spPr bwMode="auto">
            <a:xfrm>
              <a:off x="4572000" y="242596"/>
              <a:ext cx="0" cy="4253204"/>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BA626806-2181-514D-959F-CA9B19E77D8E}"/>
                </a:ext>
              </a:extLst>
            </p:cNvPr>
            <p:cNvCxnSpPr>
              <a:cxnSpLocks/>
            </p:cNvCxnSpPr>
            <p:nvPr/>
          </p:nvCxnSpPr>
          <p:spPr bwMode="auto">
            <a:xfrm>
              <a:off x="6832362" y="242596"/>
              <a:ext cx="0" cy="4253204"/>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cxnSp>
        <p:nvCxnSpPr>
          <p:cNvPr id="16" name="Straight Connector 15">
            <a:extLst>
              <a:ext uri="{FF2B5EF4-FFF2-40B4-BE49-F238E27FC236}">
                <a16:creationId xmlns:a16="http://schemas.microsoft.com/office/drawing/2014/main" id="{665B14B5-A411-9F4C-8DC1-E71FB09456B7}"/>
              </a:ext>
            </a:extLst>
          </p:cNvPr>
          <p:cNvCxnSpPr>
            <a:cxnSpLocks/>
          </p:cNvCxnSpPr>
          <p:nvPr userDrawn="1"/>
        </p:nvCxnSpPr>
        <p:spPr bwMode="auto">
          <a:xfrm>
            <a:off x="2303091" y="2780523"/>
            <a:ext cx="0" cy="1715278"/>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18940899"/>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preserve="1" userDrawn="1">
  <p:cSld name="title (white box) over image(s)">
    <p:spTree>
      <p:nvGrpSpPr>
        <p:cNvPr id="1" name=""/>
        <p:cNvGrpSpPr/>
        <p:nvPr/>
      </p:nvGrpSpPr>
      <p:grpSpPr>
        <a:xfrm>
          <a:off x="0" y="0"/>
          <a:ext cx="0" cy="0"/>
          <a:chOff x="0" y="0"/>
          <a:chExt cx="0" cy="0"/>
        </a:xfrm>
      </p:grpSpPr>
      <p:sp>
        <p:nvSpPr>
          <p:cNvPr id="6" name="Picture Placeholder 5"/>
          <p:cNvSpPr>
            <a:spLocks noGrp="1"/>
          </p:cNvSpPr>
          <p:nvPr>
            <p:ph type="pic" sz="quarter" idx="12"/>
          </p:nvPr>
        </p:nvSpPr>
        <p:spPr>
          <a:xfrm>
            <a:off x="0" y="1289050"/>
            <a:ext cx="9144000" cy="3854450"/>
          </a:xfrm>
        </p:spPr>
        <p:txBody>
          <a:bodyPr lIns="91440" tIns="91440" rIns="91440" bIns="91440"/>
          <a:lstStyle/>
          <a:p>
            <a:r>
              <a:rPr lang="en-US"/>
              <a:t>Click icon to add picture</a:t>
            </a:r>
            <a:endParaRPr lang="en-US" dirty="0"/>
          </a:p>
        </p:txBody>
      </p:sp>
      <p:sp>
        <p:nvSpPr>
          <p:cNvPr id="2" name="Title 1"/>
          <p:cNvSpPr>
            <a:spLocks noGrp="1"/>
          </p:cNvSpPr>
          <p:nvPr>
            <p:ph type="title"/>
          </p:nvPr>
        </p:nvSpPr>
        <p:spPr>
          <a:xfrm>
            <a:off x="0" y="0"/>
            <a:ext cx="9144000" cy="1289050"/>
          </a:xfrm>
          <a:solidFill>
            <a:schemeClr val="bg1"/>
          </a:solidFill>
        </p:spPr>
        <p:txBody>
          <a:bodyPr lIns="210312" tIns="173736" rIns="228600" bIns="228600"/>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01926565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3"/>
          </p:nvPr>
        </p:nvSpPr>
        <p:spPr>
          <a:xfrm>
            <a:off x="2505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4"/>
          </p:nvPr>
        </p:nvSpPr>
        <p:spPr>
          <a:xfrm>
            <a:off x="4791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5"/>
          </p:nvPr>
        </p:nvSpPr>
        <p:spPr>
          <a:xfrm>
            <a:off x="7077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61431440"/>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preserve="1" userDrawn="1">
  <p:cSld name="text (white box) over image(s)">
    <p:spTree>
      <p:nvGrpSpPr>
        <p:cNvPr id="1" name=""/>
        <p:cNvGrpSpPr/>
        <p:nvPr/>
      </p:nvGrpSpPr>
      <p:grpSpPr>
        <a:xfrm>
          <a:off x="0" y="0"/>
          <a:ext cx="0" cy="0"/>
          <a:chOff x="0" y="0"/>
          <a:chExt cx="0" cy="0"/>
        </a:xfrm>
      </p:grpSpPr>
      <p:sp>
        <p:nvSpPr>
          <p:cNvPr id="9" name="Picture Placeholder 8"/>
          <p:cNvSpPr>
            <a:spLocks noGrp="1"/>
          </p:cNvSpPr>
          <p:nvPr>
            <p:ph type="pic" sz="quarter" idx="14"/>
          </p:nvPr>
        </p:nvSpPr>
        <p:spPr>
          <a:xfrm>
            <a:off x="0" y="0"/>
            <a:ext cx="9144000" cy="3848100"/>
          </a:xfrm>
        </p:spPr>
        <p:txBody>
          <a:bodyPr lIns="91440" tIns="91440" rIns="91440" bIns="91440"/>
          <a:lstStyle/>
          <a:p>
            <a:r>
              <a:rPr lang="en-US"/>
              <a:t>Click icon to add picture</a:t>
            </a:r>
            <a:endParaRPr lang="en-US" dirty="0"/>
          </a:p>
        </p:txBody>
      </p:sp>
      <p:sp>
        <p:nvSpPr>
          <p:cNvPr id="6" name="Text Placeholder 5"/>
          <p:cNvSpPr>
            <a:spLocks noGrp="1"/>
          </p:cNvSpPr>
          <p:nvPr>
            <p:ph type="body" sz="quarter" idx="12"/>
          </p:nvPr>
        </p:nvSpPr>
        <p:spPr>
          <a:xfrm>
            <a:off x="-2" y="3848100"/>
            <a:ext cx="4343402" cy="647700"/>
          </a:xfrm>
          <a:solidFill>
            <a:schemeClr val="bg1"/>
          </a:solidFill>
        </p:spPr>
        <p:txBody>
          <a:bodyPr lIns="219456" tIns="201168" rIns="228600" bIns="228600"/>
          <a:lstStyle>
            <a:lvl1pPr>
              <a:lnSpc>
                <a:spcPts val="1600"/>
              </a:lnSpc>
              <a:buClr>
                <a:schemeClr val="tx1"/>
              </a:buClr>
              <a:defRPr>
                <a:solidFill>
                  <a:schemeClr val="tx1"/>
                </a:solidFill>
              </a:defRPr>
            </a:lvl1pPr>
            <a:lvl2pPr>
              <a:lnSpc>
                <a:spcPts val="1600"/>
              </a:lnSpc>
              <a:buClr>
                <a:schemeClr val="tx1"/>
              </a:buClr>
              <a:defRPr sz="900">
                <a:solidFill>
                  <a:schemeClr val="tx1"/>
                </a:solidFill>
              </a:defRPr>
            </a:lvl2pPr>
            <a:lvl3pPr>
              <a:lnSpc>
                <a:spcPts val="1600"/>
              </a:lnSpc>
              <a:buClr>
                <a:schemeClr val="tx1"/>
              </a:buClr>
              <a:defRPr sz="900">
                <a:solidFill>
                  <a:schemeClr val="tx1"/>
                </a:solidFill>
              </a:defRPr>
            </a:lvl3pPr>
            <a:lvl4pPr>
              <a:lnSpc>
                <a:spcPts val="1600"/>
              </a:lnSpc>
              <a:buClr>
                <a:schemeClr val="tx1"/>
              </a:buClr>
              <a:defRPr sz="900">
                <a:solidFill>
                  <a:schemeClr val="tx1"/>
                </a:solidFill>
              </a:defRPr>
            </a:lvl4pPr>
            <a:lvl5pPr>
              <a:lnSpc>
                <a:spcPts val="1600"/>
              </a:lnSpc>
              <a:buClr>
                <a:schemeClr val="tx1"/>
              </a:buClr>
              <a:defRPr sz="9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918755738"/>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0"/>
          <p:cNvSpPr>
            <a:spLocks noGrp="1"/>
          </p:cNvSpPr>
          <p:nvPr>
            <p:ph sz="quarter" idx="12"/>
          </p:nvPr>
        </p:nvSpPr>
        <p:spPr>
          <a:xfrm>
            <a:off x="0" y="0"/>
            <a:ext cx="2286000" cy="5148072"/>
          </a:xfrm>
          <a:solidFill>
            <a:schemeClr val="bg1"/>
          </a:solidFill>
        </p:spPr>
        <p:txBody>
          <a:bodyPr lIns="219456" tIns="201168" rIns="228600" bIns="228600"/>
          <a:lstStyle>
            <a:lvl1pPr>
              <a:buClr>
                <a:schemeClr val="bg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13"/>
          <p:cNvSpPr>
            <a:spLocks noGrp="1"/>
          </p:cNvSpPr>
          <p:nvPr>
            <p:ph sz="quarter" idx="13"/>
          </p:nvPr>
        </p:nvSpPr>
        <p:spPr>
          <a:xfrm>
            <a:off x="2286000" y="0"/>
            <a:ext cx="2286000" cy="5148072"/>
          </a:xfrm>
          <a:solidFill>
            <a:schemeClr val="accent3"/>
          </a:solidFill>
        </p:spPr>
        <p:txBody>
          <a:bodyPr lIns="219456" tIns="201168" rIns="228600" bIns="22860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15"/>
          <p:cNvSpPr>
            <a:spLocks noGrp="1"/>
          </p:cNvSpPr>
          <p:nvPr>
            <p:ph sz="quarter" idx="14"/>
          </p:nvPr>
        </p:nvSpPr>
        <p:spPr>
          <a:xfrm>
            <a:off x="4572000" y="0"/>
            <a:ext cx="2286000" cy="5148072"/>
          </a:xfrm>
          <a:solidFill>
            <a:schemeClr val="accent3"/>
          </a:solidFill>
        </p:spPr>
        <p:txBody>
          <a:bodyPr lIns="219456" tIns="201168" rIns="228600" bIns="22860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17"/>
          <p:cNvSpPr>
            <a:spLocks noGrp="1"/>
          </p:cNvSpPr>
          <p:nvPr>
            <p:ph sz="quarter" idx="15"/>
          </p:nvPr>
        </p:nvSpPr>
        <p:spPr>
          <a:xfrm>
            <a:off x="6858000" y="0"/>
            <a:ext cx="2286000" cy="5148072"/>
          </a:xfrm>
          <a:solidFill>
            <a:schemeClr val="accent3"/>
          </a:solidFill>
        </p:spPr>
        <p:txBody>
          <a:bodyPr lIns="219456" tIns="201168" rIns="228600" bIns="22860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cxnSp>
        <p:nvCxnSpPr>
          <p:cNvPr id="8" name="Straight Connector 7">
            <a:extLst>
              <a:ext uri="{FF2B5EF4-FFF2-40B4-BE49-F238E27FC236}">
                <a16:creationId xmlns:a16="http://schemas.microsoft.com/office/drawing/2014/main" id="{DEC9313E-CCA7-6044-B182-A66B755ACC4F}"/>
              </a:ext>
            </a:extLst>
          </p:cNvPr>
          <p:cNvCxnSpPr>
            <a:cxnSpLocks/>
          </p:cNvCxnSpPr>
          <p:nvPr userDrawn="1"/>
        </p:nvCxnSpPr>
        <p:spPr bwMode="auto">
          <a:xfrm>
            <a:off x="4572000" y="242596"/>
            <a:ext cx="0" cy="4253204"/>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591E82AF-22D6-8E46-8DB8-87C3701133F9}"/>
              </a:ext>
            </a:extLst>
          </p:cNvPr>
          <p:cNvCxnSpPr>
            <a:cxnSpLocks/>
          </p:cNvCxnSpPr>
          <p:nvPr userDrawn="1"/>
        </p:nvCxnSpPr>
        <p:spPr bwMode="auto">
          <a:xfrm>
            <a:off x="6858000" y="242596"/>
            <a:ext cx="0" cy="4253204"/>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572885965"/>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10312" y="173736"/>
            <a:ext cx="4142232" cy="804672"/>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6"/>
          <p:cNvSpPr>
            <a:spLocks noGrp="1"/>
          </p:cNvSpPr>
          <p:nvPr>
            <p:ph sz="quarter" idx="13"/>
          </p:nvPr>
        </p:nvSpPr>
        <p:spPr>
          <a:xfrm>
            <a:off x="2514600" y="1243584"/>
            <a:ext cx="6400800"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22968971"/>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10312" y="173736"/>
            <a:ext cx="4142232" cy="804672"/>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54262203"/>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4572000" y="0"/>
            <a:ext cx="4572000" cy="5143500"/>
          </a:xfrm>
        </p:spPr>
        <p:txBody>
          <a:bodyPr lIns="91440" tIns="91440" rIns="91440" bIns="91440"/>
          <a:lstStyle/>
          <a:p>
            <a:r>
              <a:rPr lang="en-US"/>
              <a:t>Click icon to add picture</a:t>
            </a:r>
            <a:endParaRPr lang="en-US" dirty="0"/>
          </a:p>
        </p:txBody>
      </p:sp>
      <p:sp>
        <p:nvSpPr>
          <p:cNvPr id="2" name="Title 1"/>
          <p:cNvSpPr>
            <a:spLocks noGrp="1"/>
          </p:cNvSpPr>
          <p:nvPr>
            <p:ph type="title"/>
          </p:nvPr>
        </p:nvSpPr>
        <p:spPr>
          <a:xfrm>
            <a:off x="210312" y="173736"/>
            <a:ext cx="4142232" cy="804672"/>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19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5"/>
          </p:nvPr>
        </p:nvSpPr>
        <p:spPr>
          <a:xfrm>
            <a:off x="2505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86089354"/>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10312" y="173736"/>
            <a:ext cx="4142232" cy="804672"/>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2505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4" hasCustomPrompt="1"/>
          </p:nvPr>
        </p:nvSpPr>
        <p:spPr>
          <a:xfrm>
            <a:off x="4780788" y="1225296"/>
            <a:ext cx="4134544" cy="3279648"/>
          </a:xfrm>
        </p:spPr>
        <p:txBody>
          <a:bodyPr/>
          <a:lstStyle>
            <a:lvl1pPr>
              <a:lnSpc>
                <a:spcPts val="2800"/>
              </a:lnSpc>
              <a:spcAft>
                <a:spcPts val="1800"/>
              </a:spcAft>
              <a:defRPr sz="2400" b="0" i="0">
                <a:latin typeface="IBM Plex Mono Light" panose="020B0409050000000000" pitchFamily="49" charset="77"/>
              </a:defRPr>
            </a:lvl1pPr>
            <a:lvl2pPr>
              <a:defRPr b="0" i="0">
                <a:latin typeface="IBM Plex Mono Light" panose="020B0409050000000000" pitchFamily="49" charset="77"/>
              </a:defRPr>
            </a:lvl2pPr>
            <a:lvl3pPr>
              <a:defRPr b="0" i="0">
                <a:latin typeface="IBM Plex Mono Light" panose="020B0409050000000000" pitchFamily="49" charset="77"/>
              </a:defRPr>
            </a:lvl3pPr>
            <a:lvl4pPr>
              <a:defRPr b="0" i="0">
                <a:latin typeface="IBM Plex Mono Light" panose="020B0409050000000000" pitchFamily="49" charset="77"/>
              </a:defRPr>
            </a:lvl4pPr>
            <a:lvl5pPr>
              <a:defRPr b="0" i="0">
                <a:latin typeface="IBM Plex Mono Light" panose="020B0409050000000000" pitchFamily="49" charset="77"/>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36055933"/>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201168"/>
            <a:ext cx="1837944" cy="4294632"/>
          </a:xfrm>
        </p:spPr>
        <p:txBody>
          <a:bodyPr/>
          <a:lstStyle>
            <a:lvl4pPr>
              <a:defRPr>
                <a:solidFill>
                  <a:schemeClr val="tx1"/>
                </a:solidFill>
              </a:defRPr>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05456" y="201168"/>
            <a:ext cx="6409876" cy="4294632"/>
          </a:xfrm>
        </p:spPr>
        <p:txBody>
          <a:bodyPr lIns="0" tIns="0" rIns="91440" bIns="91440"/>
          <a:lstStyle/>
          <a:p>
            <a:r>
              <a:rPr lang="en-US"/>
              <a:t>Click icon to add table</a:t>
            </a:r>
            <a:endParaRPr lang="en-US" dirty="0"/>
          </a:p>
        </p:txBody>
      </p:sp>
    </p:spTree>
    <p:extLst>
      <p:ext uri="{BB962C8B-B14F-4D97-AF65-F5344CB8AC3E}">
        <p14:creationId xmlns:p14="http://schemas.microsoft.com/office/powerpoint/2010/main" val="3482267463"/>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230606169"/>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2216534"/>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10312" y="175847"/>
            <a:ext cx="4142232" cy="804672"/>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19456" y="1228004"/>
            <a:ext cx="4123944" cy="3267795"/>
          </a:xfrm>
        </p:spPr>
        <p:txBody>
          <a:bodyPr/>
          <a:lstStyle>
            <a:lvl1pPr>
              <a:spcBef>
                <a:spcPts val="0"/>
              </a:spcBef>
              <a:defRPr sz="1000"/>
            </a:lvl1pPr>
            <a:lvl2pPr marL="0" indent="0">
              <a:spcBef>
                <a:spcPts val="0"/>
              </a:spcBef>
              <a:buNone/>
              <a:defRPr/>
            </a:lvl2pPr>
            <a:lvl3pPr marL="201607" indent="0">
              <a:buNone/>
              <a:defRPr/>
            </a:lvl3pPr>
            <a:lvl4pPr marL="434964" indent="0">
              <a:buNone/>
              <a:defRPr/>
            </a:lvl4pPr>
            <a:lvl5pPr marL="631809" indent="0">
              <a:buNone/>
              <a:defRPr/>
            </a:lvl5pPr>
          </a:lstStyle>
          <a:p>
            <a:pPr lvl="0"/>
            <a:r>
              <a:rPr lang="en-US"/>
              <a:t>Click to edit Master text styles</a:t>
            </a:r>
          </a:p>
        </p:txBody>
      </p:sp>
    </p:spTree>
    <p:extLst>
      <p:ext uri="{BB962C8B-B14F-4D97-AF65-F5344CB8AC3E}">
        <p14:creationId xmlns:p14="http://schemas.microsoft.com/office/powerpoint/2010/main" val="214382706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4572000" y="0"/>
            <a:ext cx="4572000" cy="5143500"/>
          </a:xfrm>
        </p:spPr>
        <p:txBody>
          <a:bodyPr lIns="91440" tIns="91440" rIns="91440" bIns="91440"/>
          <a:lstStyle/>
          <a:p>
            <a:r>
              <a:rPr lang="en-US" dirty="0"/>
              <a:t>Drag picture to placeholder or click icon to add</a:t>
            </a:r>
          </a:p>
        </p:txBody>
      </p:sp>
      <p:sp>
        <p:nvSpPr>
          <p:cNvPr id="2" name="Title 1"/>
          <p:cNvSpPr>
            <a:spLocks noGrp="1"/>
          </p:cNvSpPr>
          <p:nvPr>
            <p:ph type="title"/>
          </p:nvPr>
        </p:nvSpPr>
        <p:spPr>
          <a:xfrm>
            <a:off x="210312" y="175530"/>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19456" y="1243584"/>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2331032"/>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preserve="1" userDrawn="1">
  <p:cSld name="ibm sign-off">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pic>
        <p:nvPicPr>
          <p:cNvPr id="5" name="Picture 4"/>
          <p:cNvPicPr>
            <a:picLocks noChangeAspect="1"/>
          </p:cNvPicPr>
          <p:nvPr userDrawn="1"/>
        </p:nvPicPr>
        <p:blipFill>
          <a:blip r:embed="rId2"/>
          <a:stretch>
            <a:fillRect/>
          </a:stretch>
        </p:blipFill>
        <p:spPr>
          <a:xfrm>
            <a:off x="3932891" y="2316753"/>
            <a:ext cx="1278220" cy="509996"/>
          </a:xfrm>
          <a:prstGeom prst="rect">
            <a:avLst/>
          </a:prstGeom>
        </p:spPr>
      </p:pic>
    </p:spTree>
    <p:extLst>
      <p:ext uri="{BB962C8B-B14F-4D97-AF65-F5344CB8AC3E}">
        <p14:creationId xmlns:p14="http://schemas.microsoft.com/office/powerpoint/2010/main" val="2555342328"/>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type="tx">
  <p:cSld name="1_Blank">
    <p:spTree>
      <p:nvGrpSpPr>
        <p:cNvPr id="1" name=""/>
        <p:cNvGrpSpPr/>
        <p:nvPr/>
      </p:nvGrpSpPr>
      <p:grpSpPr>
        <a:xfrm>
          <a:off x="0" y="0"/>
          <a:ext cx="0" cy="0"/>
          <a:chOff x="0" y="0"/>
          <a:chExt cx="0" cy="0"/>
        </a:xfrm>
      </p:grpSpPr>
      <p:grpSp>
        <p:nvGrpSpPr>
          <p:cNvPr id="216" name="Group 441"/>
          <p:cNvGrpSpPr/>
          <p:nvPr/>
        </p:nvGrpSpPr>
        <p:grpSpPr>
          <a:xfrm>
            <a:off x="8515351" y="4822288"/>
            <a:ext cx="536012" cy="218483"/>
            <a:chOff x="0" y="0"/>
            <a:chExt cx="1429365" cy="582621"/>
          </a:xfrm>
        </p:grpSpPr>
        <p:sp>
          <p:nvSpPr>
            <p:cNvPr id="176" name="Freeform 143"/>
            <p:cNvSpPr/>
            <p:nvPr/>
          </p:nvSpPr>
          <p:spPr>
            <a:xfrm>
              <a:off x="891132" y="155395"/>
              <a:ext cx="205240" cy="3717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0279" y="0"/>
                  </a:lnTo>
                  <a:cubicBezTo>
                    <a:pt x="20751" y="9771"/>
                    <a:pt x="21034" y="14400"/>
                    <a:pt x="21600" y="21600"/>
                  </a:cubicBezTo>
                  <a:lnTo>
                    <a:pt x="0" y="21600"/>
                  </a:lnTo>
                  <a:lnTo>
                    <a:pt x="0" y="0"/>
                  </a:lnTo>
                </a:path>
              </a:pathLst>
            </a:custGeom>
            <a:solidFill>
              <a:srgbClr val="87C3EB"/>
            </a:solidFill>
            <a:ln w="12700" cap="flat">
              <a:noFill/>
              <a:miter lim="400000"/>
            </a:ln>
            <a:effectLst/>
          </p:spPr>
          <p:txBody>
            <a:bodyPr wrap="square" lIns="91439" tIns="91439" rIns="91439" bIns="91439" numCol="1" anchor="ctr">
              <a:noAutofit/>
            </a:bodyPr>
            <a:lstStyle/>
            <a:p>
              <a:pPr algn="l" defTabSz="685783">
                <a:defRPr sz="3600">
                  <a:latin typeface="Calibri"/>
                  <a:ea typeface="Calibri"/>
                  <a:cs typeface="Calibri"/>
                  <a:sym typeface="Calibri"/>
                </a:defRPr>
              </a:pPr>
              <a:endParaRPr sz="1350"/>
            </a:p>
          </p:txBody>
        </p:sp>
        <p:sp>
          <p:nvSpPr>
            <p:cNvPr id="177" name="Freeform 144"/>
            <p:cNvSpPr/>
            <p:nvPr/>
          </p:nvSpPr>
          <p:spPr>
            <a:xfrm>
              <a:off x="1144838" y="155395"/>
              <a:ext cx="208407" cy="37170"/>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1583" y="0"/>
                  </a:lnTo>
                  <a:lnTo>
                    <a:pt x="21600" y="0"/>
                  </a:lnTo>
                  <a:lnTo>
                    <a:pt x="21600" y="21600"/>
                  </a:lnTo>
                </a:path>
              </a:pathLst>
            </a:custGeom>
            <a:solidFill>
              <a:srgbClr val="87C3EB"/>
            </a:solidFill>
            <a:ln w="12700" cap="flat">
              <a:noFill/>
              <a:miter lim="400000"/>
            </a:ln>
            <a:effectLst/>
          </p:spPr>
          <p:txBody>
            <a:bodyPr wrap="square" lIns="91439" tIns="91439" rIns="91439" bIns="91439" numCol="1" anchor="ctr">
              <a:noAutofit/>
            </a:bodyPr>
            <a:lstStyle/>
            <a:p>
              <a:pPr algn="l" defTabSz="685783">
                <a:defRPr sz="3600">
                  <a:latin typeface="Calibri"/>
                  <a:ea typeface="Calibri"/>
                  <a:cs typeface="Calibri"/>
                  <a:sym typeface="Calibri"/>
                </a:defRPr>
              </a:pPr>
              <a:endParaRPr sz="1350"/>
            </a:p>
          </p:txBody>
        </p:sp>
        <p:sp>
          <p:nvSpPr>
            <p:cNvPr id="178" name="Freeform 145"/>
            <p:cNvSpPr/>
            <p:nvPr/>
          </p:nvSpPr>
          <p:spPr>
            <a:xfrm>
              <a:off x="1002128" y="231504"/>
              <a:ext cx="119591" cy="3719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9274" y="0"/>
                  </a:lnTo>
                  <a:cubicBezTo>
                    <a:pt x="19772" y="4019"/>
                    <a:pt x="21434" y="20093"/>
                    <a:pt x="21600" y="21600"/>
                  </a:cubicBezTo>
                  <a:lnTo>
                    <a:pt x="2326" y="21600"/>
                  </a:lnTo>
                  <a:lnTo>
                    <a:pt x="0" y="0"/>
                  </a:lnTo>
                </a:path>
              </a:pathLst>
            </a:custGeom>
            <a:solidFill>
              <a:srgbClr val="87C3EB"/>
            </a:solidFill>
            <a:ln w="12700" cap="flat">
              <a:noFill/>
              <a:miter lim="400000"/>
            </a:ln>
            <a:effectLst/>
          </p:spPr>
          <p:txBody>
            <a:bodyPr wrap="square" lIns="91439" tIns="91439" rIns="91439" bIns="91439" numCol="1" anchor="ctr">
              <a:noAutofit/>
            </a:bodyPr>
            <a:lstStyle/>
            <a:p>
              <a:pPr algn="l" defTabSz="685783">
                <a:defRPr sz="3600">
                  <a:latin typeface="Calibri"/>
                  <a:ea typeface="Calibri"/>
                  <a:cs typeface="Calibri"/>
                  <a:sym typeface="Calibri"/>
                </a:defRPr>
              </a:pPr>
              <a:endParaRPr sz="1350"/>
            </a:p>
          </p:txBody>
        </p:sp>
        <p:sp>
          <p:nvSpPr>
            <p:cNvPr id="179" name="Freeform 146"/>
            <p:cNvSpPr/>
            <p:nvPr/>
          </p:nvSpPr>
          <p:spPr>
            <a:xfrm>
              <a:off x="1122638" y="231504"/>
              <a:ext cx="116444" cy="40350"/>
            </a:xfrm>
            <a:custGeom>
              <a:avLst/>
              <a:gdLst/>
              <a:ahLst/>
              <a:cxnLst>
                <a:cxn ang="0">
                  <a:pos x="wd2" y="hd2"/>
                </a:cxn>
                <a:cxn ang="5400000">
                  <a:pos x="wd2" y="hd2"/>
                </a:cxn>
                <a:cxn ang="10800000">
                  <a:pos x="wd2" y="hd2"/>
                </a:cxn>
                <a:cxn ang="16200000">
                  <a:pos x="wd2" y="hd2"/>
                </a:cxn>
              </a:cxnLst>
              <a:rect l="0" t="0" r="r" b="b"/>
              <a:pathLst>
                <a:path w="21600" h="21600" extrusionOk="0">
                  <a:moveTo>
                    <a:pt x="19274" y="21600"/>
                  </a:moveTo>
                  <a:lnTo>
                    <a:pt x="0" y="21600"/>
                  </a:lnTo>
                  <a:lnTo>
                    <a:pt x="2326" y="0"/>
                  </a:lnTo>
                  <a:lnTo>
                    <a:pt x="21600" y="0"/>
                  </a:lnTo>
                  <a:lnTo>
                    <a:pt x="19274" y="21600"/>
                  </a:lnTo>
                </a:path>
              </a:pathLst>
            </a:custGeom>
            <a:solidFill>
              <a:srgbClr val="87C3EB"/>
            </a:solidFill>
            <a:ln w="12700" cap="flat">
              <a:noFill/>
              <a:miter lim="400000"/>
            </a:ln>
            <a:effectLst/>
          </p:spPr>
          <p:txBody>
            <a:bodyPr wrap="square" lIns="91439" tIns="91439" rIns="91439" bIns="91439" numCol="1" anchor="ctr">
              <a:noAutofit/>
            </a:bodyPr>
            <a:lstStyle/>
            <a:p>
              <a:pPr algn="l" defTabSz="685783">
                <a:defRPr sz="3600">
                  <a:latin typeface="Calibri"/>
                  <a:ea typeface="Calibri"/>
                  <a:cs typeface="Calibri"/>
                  <a:sym typeface="Calibri"/>
                </a:defRPr>
              </a:pPr>
              <a:endParaRPr sz="1350"/>
            </a:p>
          </p:txBody>
        </p:sp>
        <p:sp>
          <p:nvSpPr>
            <p:cNvPr id="180" name="Freeform 147"/>
            <p:cNvSpPr/>
            <p:nvPr/>
          </p:nvSpPr>
          <p:spPr>
            <a:xfrm>
              <a:off x="1033841" y="310787"/>
              <a:ext cx="183026" cy="37171"/>
            </a:xfrm>
            <a:custGeom>
              <a:avLst/>
              <a:gdLst/>
              <a:ahLst/>
              <a:cxnLst>
                <a:cxn ang="0">
                  <a:pos x="wd2" y="hd2"/>
                </a:cxn>
                <a:cxn ang="5400000">
                  <a:pos x="wd2" y="hd2"/>
                </a:cxn>
                <a:cxn ang="10800000">
                  <a:pos x="wd2" y="hd2"/>
                </a:cxn>
                <a:cxn ang="16200000">
                  <a:pos x="wd2" y="hd2"/>
                </a:cxn>
              </a:cxnLst>
              <a:rect l="0" t="0" r="r" b="b"/>
              <a:pathLst>
                <a:path w="21600" h="21600" extrusionOk="0">
                  <a:moveTo>
                    <a:pt x="20096" y="21600"/>
                  </a:moveTo>
                  <a:lnTo>
                    <a:pt x="1504" y="21600"/>
                  </a:lnTo>
                  <a:cubicBezTo>
                    <a:pt x="645" y="11314"/>
                    <a:pt x="322" y="7200"/>
                    <a:pt x="0" y="0"/>
                  </a:cubicBezTo>
                  <a:lnTo>
                    <a:pt x="21600" y="0"/>
                  </a:lnTo>
                  <a:lnTo>
                    <a:pt x="20096" y="21600"/>
                  </a:lnTo>
                </a:path>
              </a:pathLst>
            </a:custGeom>
            <a:solidFill>
              <a:srgbClr val="87C3EB"/>
            </a:solidFill>
            <a:ln w="12700" cap="flat">
              <a:noFill/>
              <a:miter lim="400000"/>
            </a:ln>
            <a:effectLst/>
          </p:spPr>
          <p:txBody>
            <a:bodyPr wrap="square" lIns="91439" tIns="91439" rIns="91439" bIns="91439" numCol="1" anchor="ctr">
              <a:noAutofit/>
            </a:bodyPr>
            <a:lstStyle/>
            <a:p>
              <a:pPr algn="l" defTabSz="685783">
                <a:defRPr sz="3600">
                  <a:latin typeface="Calibri"/>
                  <a:ea typeface="Calibri"/>
                  <a:cs typeface="Calibri"/>
                  <a:sym typeface="Calibri"/>
                </a:defRPr>
              </a:pPr>
              <a:endParaRPr sz="1350"/>
            </a:p>
          </p:txBody>
        </p:sp>
        <p:sp>
          <p:nvSpPr>
            <p:cNvPr id="181" name="Freeform 148"/>
            <p:cNvSpPr/>
            <p:nvPr/>
          </p:nvSpPr>
          <p:spPr>
            <a:xfrm>
              <a:off x="891132" y="383726"/>
              <a:ext cx="119591" cy="40290"/>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0" y="21600"/>
                  </a:lnTo>
                  <a:lnTo>
                    <a:pt x="0" y="0"/>
                  </a:lnTo>
                  <a:lnTo>
                    <a:pt x="21600" y="0"/>
                  </a:lnTo>
                  <a:lnTo>
                    <a:pt x="21600" y="21600"/>
                  </a:lnTo>
                  <a:lnTo>
                    <a:pt x="10800" y="21600"/>
                  </a:lnTo>
                </a:path>
              </a:pathLst>
            </a:custGeom>
            <a:solidFill>
              <a:srgbClr val="87C3EB"/>
            </a:solidFill>
            <a:ln w="12700" cap="flat">
              <a:noFill/>
              <a:miter lim="400000"/>
            </a:ln>
            <a:effectLst/>
          </p:spPr>
          <p:txBody>
            <a:bodyPr wrap="square" lIns="91439" tIns="91439" rIns="91439" bIns="91439" numCol="1" anchor="ctr">
              <a:noAutofit/>
            </a:bodyPr>
            <a:lstStyle/>
            <a:p>
              <a:pPr algn="l" defTabSz="685783">
                <a:defRPr sz="3600">
                  <a:latin typeface="Calibri"/>
                  <a:ea typeface="Calibri"/>
                  <a:cs typeface="Calibri"/>
                  <a:sym typeface="Calibri"/>
                </a:defRPr>
              </a:pPr>
              <a:endParaRPr sz="1350"/>
            </a:p>
          </p:txBody>
        </p:sp>
        <p:sp>
          <p:nvSpPr>
            <p:cNvPr id="182" name="Freeform 149"/>
            <p:cNvSpPr/>
            <p:nvPr/>
          </p:nvSpPr>
          <p:spPr>
            <a:xfrm>
              <a:off x="1236804" y="383726"/>
              <a:ext cx="116443" cy="40290"/>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0" y="21600"/>
                  </a:lnTo>
                  <a:lnTo>
                    <a:pt x="0" y="0"/>
                  </a:lnTo>
                  <a:lnTo>
                    <a:pt x="21600" y="0"/>
                  </a:lnTo>
                  <a:lnTo>
                    <a:pt x="21600" y="21600"/>
                  </a:lnTo>
                  <a:lnTo>
                    <a:pt x="10800" y="21600"/>
                  </a:lnTo>
                </a:path>
              </a:pathLst>
            </a:custGeom>
            <a:solidFill>
              <a:srgbClr val="87C3EB"/>
            </a:solidFill>
            <a:ln w="12700" cap="flat">
              <a:noFill/>
              <a:miter lim="400000"/>
            </a:ln>
            <a:effectLst/>
          </p:spPr>
          <p:txBody>
            <a:bodyPr wrap="square" lIns="91439" tIns="91439" rIns="91439" bIns="91439" numCol="1" anchor="ctr">
              <a:noAutofit/>
            </a:bodyPr>
            <a:lstStyle/>
            <a:p>
              <a:pPr algn="l" defTabSz="685783">
                <a:defRPr sz="3600">
                  <a:latin typeface="Calibri"/>
                  <a:ea typeface="Calibri"/>
                  <a:cs typeface="Calibri"/>
                  <a:sym typeface="Calibri"/>
                </a:defRPr>
              </a:pPr>
              <a:endParaRPr sz="1350"/>
            </a:p>
          </p:txBody>
        </p:sp>
        <p:sp>
          <p:nvSpPr>
            <p:cNvPr id="183" name="Freeform 150"/>
            <p:cNvSpPr/>
            <p:nvPr/>
          </p:nvSpPr>
          <p:spPr>
            <a:xfrm>
              <a:off x="891132" y="310787"/>
              <a:ext cx="119591" cy="37171"/>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0" y="21600"/>
                  </a:lnTo>
                  <a:lnTo>
                    <a:pt x="0" y="0"/>
                  </a:lnTo>
                  <a:lnTo>
                    <a:pt x="21600" y="0"/>
                  </a:lnTo>
                  <a:lnTo>
                    <a:pt x="21600" y="21600"/>
                  </a:lnTo>
                  <a:lnTo>
                    <a:pt x="10800" y="21600"/>
                  </a:lnTo>
                </a:path>
              </a:pathLst>
            </a:custGeom>
            <a:solidFill>
              <a:srgbClr val="87C3EB"/>
            </a:solidFill>
            <a:ln w="12700" cap="flat">
              <a:noFill/>
              <a:miter lim="400000"/>
            </a:ln>
            <a:effectLst/>
          </p:spPr>
          <p:txBody>
            <a:bodyPr wrap="square" lIns="91439" tIns="91439" rIns="91439" bIns="91439" numCol="1" anchor="ctr">
              <a:noAutofit/>
            </a:bodyPr>
            <a:lstStyle/>
            <a:p>
              <a:pPr algn="l" defTabSz="685783">
                <a:defRPr sz="3600">
                  <a:latin typeface="Calibri"/>
                  <a:ea typeface="Calibri"/>
                  <a:cs typeface="Calibri"/>
                  <a:sym typeface="Calibri"/>
                </a:defRPr>
              </a:pPr>
              <a:endParaRPr sz="1350"/>
            </a:p>
          </p:txBody>
        </p:sp>
        <p:sp>
          <p:nvSpPr>
            <p:cNvPr id="184" name="Freeform 151"/>
            <p:cNvSpPr/>
            <p:nvPr/>
          </p:nvSpPr>
          <p:spPr>
            <a:xfrm>
              <a:off x="1236804" y="310787"/>
              <a:ext cx="116443" cy="37171"/>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0" y="21600"/>
                  </a:lnTo>
                  <a:lnTo>
                    <a:pt x="0" y="0"/>
                  </a:lnTo>
                  <a:lnTo>
                    <a:pt x="21600" y="0"/>
                  </a:lnTo>
                  <a:lnTo>
                    <a:pt x="21600" y="21600"/>
                  </a:lnTo>
                  <a:lnTo>
                    <a:pt x="10800" y="21600"/>
                  </a:lnTo>
                </a:path>
              </a:pathLst>
            </a:custGeom>
            <a:solidFill>
              <a:srgbClr val="87C3EB"/>
            </a:solidFill>
            <a:ln w="12700" cap="flat">
              <a:noFill/>
              <a:miter lim="400000"/>
            </a:ln>
            <a:effectLst/>
          </p:spPr>
          <p:txBody>
            <a:bodyPr wrap="square" lIns="91439" tIns="91439" rIns="91439" bIns="91439" numCol="1" anchor="ctr">
              <a:noAutofit/>
            </a:bodyPr>
            <a:lstStyle/>
            <a:p>
              <a:pPr algn="l" defTabSz="685783">
                <a:defRPr sz="3600">
                  <a:latin typeface="Calibri"/>
                  <a:ea typeface="Calibri"/>
                  <a:cs typeface="Calibri"/>
                  <a:sym typeface="Calibri"/>
                </a:defRPr>
              </a:pPr>
              <a:endParaRPr sz="1350"/>
            </a:p>
          </p:txBody>
        </p:sp>
        <p:sp>
          <p:nvSpPr>
            <p:cNvPr id="185" name="Freeform 152"/>
            <p:cNvSpPr/>
            <p:nvPr/>
          </p:nvSpPr>
          <p:spPr>
            <a:xfrm>
              <a:off x="891132" y="231504"/>
              <a:ext cx="119591" cy="37191"/>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0" y="21600"/>
                  </a:lnTo>
                  <a:lnTo>
                    <a:pt x="0" y="0"/>
                  </a:lnTo>
                  <a:lnTo>
                    <a:pt x="21600" y="0"/>
                  </a:lnTo>
                  <a:lnTo>
                    <a:pt x="21600" y="21600"/>
                  </a:lnTo>
                  <a:lnTo>
                    <a:pt x="10800" y="21600"/>
                  </a:lnTo>
                </a:path>
              </a:pathLst>
            </a:custGeom>
            <a:solidFill>
              <a:srgbClr val="87C3EB"/>
            </a:solidFill>
            <a:ln w="12700" cap="flat">
              <a:noFill/>
              <a:miter lim="400000"/>
            </a:ln>
            <a:effectLst/>
          </p:spPr>
          <p:txBody>
            <a:bodyPr wrap="square" lIns="91439" tIns="91439" rIns="91439" bIns="91439" numCol="1" anchor="ctr">
              <a:noAutofit/>
            </a:bodyPr>
            <a:lstStyle/>
            <a:p>
              <a:pPr algn="l" defTabSz="685783">
                <a:defRPr sz="3600">
                  <a:latin typeface="Calibri"/>
                  <a:ea typeface="Calibri"/>
                  <a:cs typeface="Calibri"/>
                  <a:sym typeface="Calibri"/>
                </a:defRPr>
              </a:pPr>
              <a:endParaRPr sz="1350"/>
            </a:p>
          </p:txBody>
        </p:sp>
        <p:sp>
          <p:nvSpPr>
            <p:cNvPr id="186" name="Freeform 153"/>
            <p:cNvSpPr/>
            <p:nvPr/>
          </p:nvSpPr>
          <p:spPr>
            <a:xfrm>
              <a:off x="1236804" y="231504"/>
              <a:ext cx="116443" cy="37191"/>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0" y="21600"/>
                  </a:lnTo>
                  <a:lnTo>
                    <a:pt x="0" y="0"/>
                  </a:lnTo>
                  <a:lnTo>
                    <a:pt x="21600" y="0"/>
                  </a:lnTo>
                  <a:lnTo>
                    <a:pt x="21600" y="21600"/>
                  </a:lnTo>
                  <a:lnTo>
                    <a:pt x="10800" y="21600"/>
                  </a:lnTo>
                </a:path>
              </a:pathLst>
            </a:custGeom>
            <a:solidFill>
              <a:srgbClr val="87C3EB"/>
            </a:solidFill>
            <a:ln w="12700" cap="flat">
              <a:noFill/>
              <a:miter lim="400000"/>
            </a:ln>
            <a:effectLst/>
          </p:spPr>
          <p:txBody>
            <a:bodyPr wrap="square" lIns="91439" tIns="91439" rIns="91439" bIns="91439" numCol="1" anchor="ctr">
              <a:noAutofit/>
            </a:bodyPr>
            <a:lstStyle/>
            <a:p>
              <a:pPr algn="l" defTabSz="685783">
                <a:defRPr sz="3600">
                  <a:latin typeface="Calibri"/>
                  <a:ea typeface="Calibri"/>
                  <a:cs typeface="Calibri"/>
                  <a:sym typeface="Calibri"/>
                </a:defRPr>
              </a:pPr>
              <a:endParaRPr sz="1350"/>
            </a:p>
          </p:txBody>
        </p:sp>
        <p:sp>
          <p:nvSpPr>
            <p:cNvPr id="187" name="Freeform 154"/>
            <p:cNvSpPr/>
            <p:nvPr/>
          </p:nvSpPr>
          <p:spPr>
            <a:xfrm>
              <a:off x="811851" y="463009"/>
              <a:ext cx="192551" cy="40270"/>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0" y="21600"/>
                  </a:lnTo>
                  <a:lnTo>
                    <a:pt x="0" y="0"/>
                  </a:lnTo>
                  <a:lnTo>
                    <a:pt x="21600" y="0"/>
                  </a:lnTo>
                  <a:lnTo>
                    <a:pt x="21600" y="21600"/>
                  </a:lnTo>
                  <a:lnTo>
                    <a:pt x="10800" y="21600"/>
                  </a:lnTo>
                </a:path>
              </a:pathLst>
            </a:custGeom>
            <a:solidFill>
              <a:srgbClr val="87C3EB"/>
            </a:solidFill>
            <a:ln w="12700" cap="flat">
              <a:noFill/>
              <a:miter lim="400000"/>
            </a:ln>
            <a:effectLst/>
          </p:spPr>
          <p:txBody>
            <a:bodyPr wrap="square" lIns="91439" tIns="91439" rIns="91439" bIns="91439" numCol="1" anchor="ctr">
              <a:noAutofit/>
            </a:bodyPr>
            <a:lstStyle/>
            <a:p>
              <a:pPr algn="l" defTabSz="685783">
                <a:defRPr sz="3600">
                  <a:latin typeface="Calibri"/>
                  <a:ea typeface="Calibri"/>
                  <a:cs typeface="Calibri"/>
                  <a:sym typeface="Calibri"/>
                </a:defRPr>
              </a:pPr>
              <a:endParaRPr sz="1350"/>
            </a:p>
          </p:txBody>
        </p:sp>
        <p:sp>
          <p:nvSpPr>
            <p:cNvPr id="188" name="Freeform 155"/>
            <p:cNvSpPr/>
            <p:nvPr/>
          </p:nvSpPr>
          <p:spPr>
            <a:xfrm>
              <a:off x="811851" y="542292"/>
              <a:ext cx="192551" cy="40268"/>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0" y="21600"/>
                  </a:lnTo>
                  <a:lnTo>
                    <a:pt x="0" y="0"/>
                  </a:lnTo>
                  <a:lnTo>
                    <a:pt x="21600" y="0"/>
                  </a:lnTo>
                  <a:lnTo>
                    <a:pt x="21600" y="21600"/>
                  </a:lnTo>
                  <a:lnTo>
                    <a:pt x="10800" y="21600"/>
                  </a:lnTo>
                </a:path>
              </a:pathLst>
            </a:custGeom>
            <a:solidFill>
              <a:srgbClr val="87C3EB"/>
            </a:solidFill>
            <a:ln w="12700" cap="flat">
              <a:noFill/>
              <a:miter lim="400000"/>
            </a:ln>
            <a:effectLst/>
          </p:spPr>
          <p:txBody>
            <a:bodyPr wrap="square" lIns="91439" tIns="91439" rIns="91439" bIns="91439" numCol="1" anchor="ctr">
              <a:noAutofit/>
            </a:bodyPr>
            <a:lstStyle/>
            <a:p>
              <a:pPr algn="l" defTabSz="685783">
                <a:defRPr sz="3600">
                  <a:latin typeface="Calibri"/>
                  <a:ea typeface="Calibri"/>
                  <a:cs typeface="Calibri"/>
                  <a:sym typeface="Calibri"/>
                </a:defRPr>
              </a:pPr>
              <a:endParaRPr sz="1350"/>
            </a:p>
          </p:txBody>
        </p:sp>
        <p:sp>
          <p:nvSpPr>
            <p:cNvPr id="189" name="Freeform 156"/>
            <p:cNvSpPr/>
            <p:nvPr/>
          </p:nvSpPr>
          <p:spPr>
            <a:xfrm>
              <a:off x="383726" y="383726"/>
              <a:ext cx="119591" cy="40290"/>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0" y="21600"/>
                  </a:lnTo>
                  <a:lnTo>
                    <a:pt x="0" y="0"/>
                  </a:lnTo>
                  <a:lnTo>
                    <a:pt x="21600" y="0"/>
                  </a:lnTo>
                  <a:lnTo>
                    <a:pt x="21600" y="21600"/>
                  </a:lnTo>
                  <a:lnTo>
                    <a:pt x="10800" y="21600"/>
                  </a:lnTo>
                </a:path>
              </a:pathLst>
            </a:custGeom>
            <a:solidFill>
              <a:srgbClr val="87C3EB"/>
            </a:solidFill>
            <a:ln w="12700" cap="flat">
              <a:noFill/>
              <a:miter lim="400000"/>
            </a:ln>
            <a:effectLst/>
          </p:spPr>
          <p:txBody>
            <a:bodyPr wrap="square" lIns="91439" tIns="91439" rIns="91439" bIns="91439" numCol="1" anchor="ctr">
              <a:noAutofit/>
            </a:bodyPr>
            <a:lstStyle/>
            <a:p>
              <a:pPr algn="l" defTabSz="685783">
                <a:defRPr sz="3600">
                  <a:latin typeface="Calibri"/>
                  <a:ea typeface="Calibri"/>
                  <a:cs typeface="Calibri"/>
                  <a:sym typeface="Calibri"/>
                </a:defRPr>
              </a:pPr>
              <a:endParaRPr sz="1350"/>
            </a:p>
          </p:txBody>
        </p:sp>
        <p:sp>
          <p:nvSpPr>
            <p:cNvPr id="190" name="Freeform 157"/>
            <p:cNvSpPr/>
            <p:nvPr/>
          </p:nvSpPr>
          <p:spPr>
            <a:xfrm>
              <a:off x="383726" y="155395"/>
              <a:ext cx="119591" cy="37170"/>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0" y="21600"/>
                  </a:lnTo>
                  <a:lnTo>
                    <a:pt x="0" y="0"/>
                  </a:lnTo>
                  <a:lnTo>
                    <a:pt x="21600" y="0"/>
                  </a:lnTo>
                  <a:lnTo>
                    <a:pt x="21600" y="21600"/>
                  </a:lnTo>
                  <a:lnTo>
                    <a:pt x="10800" y="21600"/>
                  </a:lnTo>
                </a:path>
              </a:pathLst>
            </a:custGeom>
            <a:solidFill>
              <a:srgbClr val="87C3EB"/>
            </a:solidFill>
            <a:ln w="12700" cap="flat">
              <a:noFill/>
              <a:miter lim="400000"/>
            </a:ln>
            <a:effectLst/>
          </p:spPr>
          <p:txBody>
            <a:bodyPr wrap="square" lIns="91439" tIns="91439" rIns="91439" bIns="91439" numCol="1" anchor="ctr">
              <a:noAutofit/>
            </a:bodyPr>
            <a:lstStyle/>
            <a:p>
              <a:pPr algn="l" defTabSz="685783">
                <a:defRPr sz="3600">
                  <a:latin typeface="Calibri"/>
                  <a:ea typeface="Calibri"/>
                  <a:cs typeface="Calibri"/>
                  <a:sym typeface="Calibri"/>
                </a:defRPr>
              </a:pPr>
              <a:endParaRPr sz="1350"/>
            </a:p>
          </p:txBody>
        </p:sp>
        <p:sp>
          <p:nvSpPr>
            <p:cNvPr id="191" name="Freeform 158"/>
            <p:cNvSpPr/>
            <p:nvPr/>
          </p:nvSpPr>
          <p:spPr>
            <a:xfrm>
              <a:off x="76111" y="383726"/>
              <a:ext cx="116443" cy="40290"/>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0" y="21600"/>
                  </a:lnTo>
                  <a:lnTo>
                    <a:pt x="0" y="0"/>
                  </a:lnTo>
                  <a:lnTo>
                    <a:pt x="21600" y="0"/>
                  </a:lnTo>
                  <a:lnTo>
                    <a:pt x="21600" y="21600"/>
                  </a:lnTo>
                  <a:lnTo>
                    <a:pt x="10800" y="21600"/>
                  </a:lnTo>
                </a:path>
              </a:pathLst>
            </a:custGeom>
            <a:solidFill>
              <a:srgbClr val="87C3EB"/>
            </a:solidFill>
            <a:ln w="12700" cap="flat">
              <a:noFill/>
              <a:miter lim="400000"/>
            </a:ln>
            <a:effectLst/>
          </p:spPr>
          <p:txBody>
            <a:bodyPr wrap="square" lIns="91439" tIns="91439" rIns="91439" bIns="91439" numCol="1" anchor="ctr">
              <a:noAutofit/>
            </a:bodyPr>
            <a:lstStyle/>
            <a:p>
              <a:pPr algn="l" defTabSz="685783">
                <a:defRPr sz="3600">
                  <a:latin typeface="Calibri"/>
                  <a:ea typeface="Calibri"/>
                  <a:cs typeface="Calibri"/>
                  <a:sym typeface="Calibri"/>
                </a:defRPr>
              </a:pPr>
              <a:endParaRPr sz="1350"/>
            </a:p>
          </p:txBody>
        </p:sp>
        <p:sp>
          <p:nvSpPr>
            <p:cNvPr id="192" name="Freeform 159"/>
            <p:cNvSpPr/>
            <p:nvPr/>
          </p:nvSpPr>
          <p:spPr>
            <a:xfrm>
              <a:off x="76111" y="310787"/>
              <a:ext cx="116443" cy="37171"/>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0" y="21600"/>
                  </a:lnTo>
                  <a:lnTo>
                    <a:pt x="0" y="0"/>
                  </a:lnTo>
                  <a:lnTo>
                    <a:pt x="21600" y="0"/>
                  </a:lnTo>
                  <a:lnTo>
                    <a:pt x="21600" y="21600"/>
                  </a:lnTo>
                  <a:lnTo>
                    <a:pt x="10800" y="21600"/>
                  </a:lnTo>
                </a:path>
              </a:pathLst>
            </a:custGeom>
            <a:solidFill>
              <a:srgbClr val="87C3EB"/>
            </a:solidFill>
            <a:ln w="12700" cap="flat">
              <a:noFill/>
              <a:miter lim="400000"/>
            </a:ln>
            <a:effectLst/>
          </p:spPr>
          <p:txBody>
            <a:bodyPr wrap="square" lIns="91439" tIns="91439" rIns="91439" bIns="91439" numCol="1" anchor="ctr">
              <a:noAutofit/>
            </a:bodyPr>
            <a:lstStyle/>
            <a:p>
              <a:pPr algn="l" defTabSz="685783">
                <a:defRPr sz="3600">
                  <a:latin typeface="Calibri"/>
                  <a:ea typeface="Calibri"/>
                  <a:cs typeface="Calibri"/>
                  <a:sym typeface="Calibri"/>
                </a:defRPr>
              </a:pPr>
              <a:endParaRPr sz="1350"/>
            </a:p>
          </p:txBody>
        </p:sp>
        <p:sp>
          <p:nvSpPr>
            <p:cNvPr id="193" name="Freeform 160"/>
            <p:cNvSpPr/>
            <p:nvPr/>
          </p:nvSpPr>
          <p:spPr>
            <a:xfrm>
              <a:off x="76111" y="231504"/>
              <a:ext cx="116443" cy="37191"/>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0" y="21600"/>
                  </a:lnTo>
                  <a:lnTo>
                    <a:pt x="0" y="0"/>
                  </a:lnTo>
                  <a:lnTo>
                    <a:pt x="21600" y="0"/>
                  </a:lnTo>
                  <a:lnTo>
                    <a:pt x="21600" y="21600"/>
                  </a:lnTo>
                  <a:lnTo>
                    <a:pt x="10800" y="21600"/>
                  </a:lnTo>
                </a:path>
              </a:pathLst>
            </a:custGeom>
            <a:solidFill>
              <a:srgbClr val="87C3EB"/>
            </a:solidFill>
            <a:ln w="12700" cap="flat">
              <a:noFill/>
              <a:miter lim="400000"/>
            </a:ln>
            <a:effectLst/>
          </p:spPr>
          <p:txBody>
            <a:bodyPr wrap="square" lIns="91439" tIns="91439" rIns="91439" bIns="91439" numCol="1" anchor="ctr">
              <a:noAutofit/>
            </a:bodyPr>
            <a:lstStyle/>
            <a:p>
              <a:pPr algn="l" defTabSz="685783">
                <a:defRPr sz="3600">
                  <a:latin typeface="Calibri"/>
                  <a:ea typeface="Calibri"/>
                  <a:cs typeface="Calibri"/>
                  <a:sym typeface="Calibri"/>
                </a:defRPr>
              </a:pPr>
              <a:endParaRPr sz="1350"/>
            </a:p>
          </p:txBody>
        </p:sp>
        <p:sp>
          <p:nvSpPr>
            <p:cNvPr id="194" name="Freeform 161"/>
            <p:cNvSpPr/>
            <p:nvPr/>
          </p:nvSpPr>
          <p:spPr>
            <a:xfrm>
              <a:off x="76111" y="155395"/>
              <a:ext cx="116443" cy="37170"/>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0" y="21600"/>
                  </a:lnTo>
                  <a:lnTo>
                    <a:pt x="0" y="0"/>
                  </a:lnTo>
                  <a:lnTo>
                    <a:pt x="21600" y="0"/>
                  </a:lnTo>
                  <a:lnTo>
                    <a:pt x="21600" y="21600"/>
                  </a:lnTo>
                  <a:lnTo>
                    <a:pt x="10800" y="21600"/>
                  </a:lnTo>
                </a:path>
              </a:pathLst>
            </a:custGeom>
            <a:solidFill>
              <a:srgbClr val="87C3EB"/>
            </a:solidFill>
            <a:ln w="12700" cap="flat">
              <a:noFill/>
              <a:miter lim="400000"/>
            </a:ln>
            <a:effectLst/>
          </p:spPr>
          <p:txBody>
            <a:bodyPr wrap="square" lIns="91439" tIns="91439" rIns="91439" bIns="91439" numCol="1" anchor="ctr">
              <a:noAutofit/>
            </a:bodyPr>
            <a:lstStyle/>
            <a:p>
              <a:pPr algn="l" defTabSz="685783">
                <a:defRPr sz="3600">
                  <a:latin typeface="Calibri"/>
                  <a:ea typeface="Calibri"/>
                  <a:cs typeface="Calibri"/>
                  <a:sym typeface="Calibri"/>
                </a:defRPr>
              </a:pPr>
              <a:endParaRPr sz="1350"/>
            </a:p>
          </p:txBody>
        </p:sp>
        <p:sp>
          <p:nvSpPr>
            <p:cNvPr id="195" name="Freeform 162"/>
            <p:cNvSpPr/>
            <p:nvPr/>
          </p:nvSpPr>
          <p:spPr>
            <a:xfrm>
              <a:off x="0" y="463009"/>
              <a:ext cx="271833" cy="40270"/>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0" y="21600"/>
                  </a:lnTo>
                  <a:lnTo>
                    <a:pt x="0" y="0"/>
                  </a:lnTo>
                  <a:lnTo>
                    <a:pt x="21600" y="0"/>
                  </a:lnTo>
                  <a:lnTo>
                    <a:pt x="21600" y="21600"/>
                  </a:lnTo>
                  <a:lnTo>
                    <a:pt x="10800" y="21600"/>
                  </a:lnTo>
                </a:path>
              </a:pathLst>
            </a:custGeom>
            <a:solidFill>
              <a:srgbClr val="87C3EB"/>
            </a:solidFill>
            <a:ln w="12700" cap="flat">
              <a:noFill/>
              <a:miter lim="400000"/>
            </a:ln>
            <a:effectLst/>
          </p:spPr>
          <p:txBody>
            <a:bodyPr wrap="square" lIns="91439" tIns="91439" rIns="91439" bIns="91439" numCol="1" anchor="ctr">
              <a:noAutofit/>
            </a:bodyPr>
            <a:lstStyle/>
            <a:p>
              <a:pPr algn="l" defTabSz="685783">
                <a:defRPr sz="3600">
                  <a:latin typeface="Calibri"/>
                  <a:ea typeface="Calibri"/>
                  <a:cs typeface="Calibri"/>
                  <a:sym typeface="Calibri"/>
                </a:defRPr>
              </a:pPr>
              <a:endParaRPr sz="1350"/>
            </a:p>
          </p:txBody>
        </p:sp>
        <p:sp>
          <p:nvSpPr>
            <p:cNvPr id="196" name="Freeform 163"/>
            <p:cNvSpPr/>
            <p:nvPr/>
          </p:nvSpPr>
          <p:spPr>
            <a:xfrm>
              <a:off x="0" y="542292"/>
              <a:ext cx="271833" cy="40268"/>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0" y="21600"/>
                  </a:lnTo>
                  <a:lnTo>
                    <a:pt x="0" y="0"/>
                  </a:lnTo>
                  <a:lnTo>
                    <a:pt x="21600" y="0"/>
                  </a:lnTo>
                  <a:lnTo>
                    <a:pt x="21600" y="21600"/>
                  </a:lnTo>
                  <a:lnTo>
                    <a:pt x="10800" y="21600"/>
                  </a:lnTo>
                </a:path>
              </a:pathLst>
            </a:custGeom>
            <a:solidFill>
              <a:srgbClr val="87C3EB"/>
            </a:solidFill>
            <a:ln w="12700" cap="flat">
              <a:noFill/>
              <a:miter lim="400000"/>
            </a:ln>
            <a:effectLst/>
          </p:spPr>
          <p:txBody>
            <a:bodyPr wrap="square" lIns="91439" tIns="91439" rIns="91439" bIns="91439" numCol="1" anchor="ctr">
              <a:noAutofit/>
            </a:bodyPr>
            <a:lstStyle/>
            <a:p>
              <a:pPr algn="l" defTabSz="685783">
                <a:defRPr sz="3600">
                  <a:latin typeface="Calibri"/>
                  <a:ea typeface="Calibri"/>
                  <a:cs typeface="Calibri"/>
                  <a:sym typeface="Calibri"/>
                </a:defRPr>
              </a:pPr>
              <a:endParaRPr sz="1350"/>
            </a:p>
          </p:txBody>
        </p:sp>
        <p:sp>
          <p:nvSpPr>
            <p:cNvPr id="197" name="Freeform 164"/>
            <p:cNvSpPr/>
            <p:nvPr/>
          </p:nvSpPr>
          <p:spPr>
            <a:xfrm>
              <a:off x="0" y="0"/>
              <a:ext cx="271833" cy="40270"/>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0" y="21600"/>
                  </a:lnTo>
                  <a:lnTo>
                    <a:pt x="0" y="0"/>
                  </a:lnTo>
                  <a:lnTo>
                    <a:pt x="21600" y="0"/>
                  </a:lnTo>
                  <a:lnTo>
                    <a:pt x="21600" y="21600"/>
                  </a:lnTo>
                  <a:lnTo>
                    <a:pt x="10800" y="21600"/>
                  </a:lnTo>
                </a:path>
              </a:pathLst>
            </a:custGeom>
            <a:solidFill>
              <a:srgbClr val="87C3EB"/>
            </a:solidFill>
            <a:ln w="12700" cap="flat">
              <a:noFill/>
              <a:miter lim="400000"/>
            </a:ln>
            <a:effectLst/>
          </p:spPr>
          <p:txBody>
            <a:bodyPr wrap="square" lIns="91439" tIns="91439" rIns="91439" bIns="91439" numCol="1" anchor="ctr">
              <a:noAutofit/>
            </a:bodyPr>
            <a:lstStyle/>
            <a:p>
              <a:pPr algn="l" defTabSz="685783">
                <a:defRPr sz="3600">
                  <a:latin typeface="Calibri"/>
                  <a:ea typeface="Calibri"/>
                  <a:cs typeface="Calibri"/>
                  <a:sym typeface="Calibri"/>
                </a:defRPr>
              </a:pPr>
              <a:endParaRPr sz="1350"/>
            </a:p>
          </p:txBody>
        </p:sp>
        <p:sp>
          <p:nvSpPr>
            <p:cNvPr id="198" name="Freeform 165"/>
            <p:cNvSpPr/>
            <p:nvPr/>
          </p:nvSpPr>
          <p:spPr>
            <a:xfrm>
              <a:off x="0" y="76112"/>
              <a:ext cx="271833" cy="37191"/>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0" y="21600"/>
                  </a:lnTo>
                  <a:lnTo>
                    <a:pt x="0" y="0"/>
                  </a:lnTo>
                  <a:lnTo>
                    <a:pt x="21600" y="0"/>
                  </a:lnTo>
                  <a:lnTo>
                    <a:pt x="21600" y="21600"/>
                  </a:lnTo>
                  <a:lnTo>
                    <a:pt x="10800" y="21600"/>
                  </a:lnTo>
                </a:path>
              </a:pathLst>
            </a:custGeom>
            <a:solidFill>
              <a:srgbClr val="87C3EB"/>
            </a:solidFill>
            <a:ln w="12700" cap="flat">
              <a:noFill/>
              <a:miter lim="400000"/>
            </a:ln>
            <a:effectLst/>
          </p:spPr>
          <p:txBody>
            <a:bodyPr wrap="square" lIns="91439" tIns="91439" rIns="91439" bIns="91439" numCol="1" anchor="ctr">
              <a:noAutofit/>
            </a:bodyPr>
            <a:lstStyle/>
            <a:p>
              <a:pPr algn="l" defTabSz="685783">
                <a:defRPr sz="3600">
                  <a:latin typeface="Calibri"/>
                  <a:ea typeface="Calibri"/>
                  <a:cs typeface="Calibri"/>
                  <a:sym typeface="Calibri"/>
                </a:defRPr>
              </a:pPr>
              <a:endParaRPr sz="1350"/>
            </a:p>
          </p:txBody>
        </p:sp>
        <p:sp>
          <p:nvSpPr>
            <p:cNvPr id="199" name="Freeform 166"/>
            <p:cNvSpPr/>
            <p:nvPr/>
          </p:nvSpPr>
          <p:spPr>
            <a:xfrm>
              <a:off x="811851" y="0"/>
              <a:ext cx="233774" cy="4027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0432" y="0"/>
                  </a:lnTo>
                  <a:cubicBezTo>
                    <a:pt x="20933" y="7200"/>
                    <a:pt x="21183" y="11314"/>
                    <a:pt x="21600" y="21600"/>
                  </a:cubicBezTo>
                  <a:lnTo>
                    <a:pt x="0" y="21600"/>
                  </a:lnTo>
                  <a:lnTo>
                    <a:pt x="0" y="0"/>
                  </a:lnTo>
                </a:path>
              </a:pathLst>
            </a:custGeom>
            <a:solidFill>
              <a:srgbClr val="87C3EB"/>
            </a:solidFill>
            <a:ln w="12700" cap="flat">
              <a:noFill/>
              <a:miter lim="400000"/>
            </a:ln>
            <a:effectLst/>
          </p:spPr>
          <p:txBody>
            <a:bodyPr wrap="square" lIns="91439" tIns="91439" rIns="91439" bIns="91439" numCol="1" anchor="ctr">
              <a:noAutofit/>
            </a:bodyPr>
            <a:lstStyle/>
            <a:p>
              <a:pPr algn="l" defTabSz="685783">
                <a:defRPr sz="3600">
                  <a:latin typeface="Calibri"/>
                  <a:ea typeface="Calibri"/>
                  <a:cs typeface="Calibri"/>
                  <a:sym typeface="Calibri"/>
                </a:defRPr>
              </a:pPr>
              <a:endParaRPr sz="1350"/>
            </a:p>
          </p:txBody>
        </p:sp>
        <p:sp>
          <p:nvSpPr>
            <p:cNvPr id="200" name="Freeform 167"/>
            <p:cNvSpPr/>
            <p:nvPr/>
          </p:nvSpPr>
          <p:spPr>
            <a:xfrm>
              <a:off x="811851" y="76112"/>
              <a:ext cx="262307" cy="3719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0550" y="0"/>
                  </a:lnTo>
                  <a:lnTo>
                    <a:pt x="21600" y="21600"/>
                  </a:lnTo>
                  <a:lnTo>
                    <a:pt x="0" y="21600"/>
                  </a:lnTo>
                  <a:lnTo>
                    <a:pt x="0" y="0"/>
                  </a:lnTo>
                </a:path>
              </a:pathLst>
            </a:custGeom>
            <a:solidFill>
              <a:srgbClr val="87C3EB"/>
            </a:solidFill>
            <a:ln w="12700" cap="flat">
              <a:noFill/>
              <a:miter lim="400000"/>
            </a:ln>
            <a:effectLst/>
          </p:spPr>
          <p:txBody>
            <a:bodyPr wrap="square" lIns="91439" tIns="91439" rIns="91439" bIns="91439" numCol="1" anchor="ctr">
              <a:noAutofit/>
            </a:bodyPr>
            <a:lstStyle/>
            <a:p>
              <a:pPr algn="l" defTabSz="685783">
                <a:defRPr sz="3600">
                  <a:latin typeface="Calibri"/>
                  <a:ea typeface="Calibri"/>
                  <a:cs typeface="Calibri"/>
                  <a:sym typeface="Calibri"/>
                </a:defRPr>
              </a:pPr>
              <a:endParaRPr sz="1350"/>
            </a:p>
          </p:txBody>
        </p:sp>
        <p:sp>
          <p:nvSpPr>
            <p:cNvPr id="201" name="Freeform 168"/>
            <p:cNvSpPr/>
            <p:nvPr/>
          </p:nvSpPr>
          <p:spPr>
            <a:xfrm>
              <a:off x="1201919" y="0"/>
              <a:ext cx="227447" cy="4027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21600"/>
                  </a:lnTo>
                  <a:lnTo>
                    <a:pt x="0" y="21600"/>
                  </a:lnTo>
                  <a:lnTo>
                    <a:pt x="1181" y="0"/>
                  </a:lnTo>
                  <a:lnTo>
                    <a:pt x="21600" y="0"/>
                  </a:lnTo>
                </a:path>
              </a:pathLst>
            </a:custGeom>
            <a:solidFill>
              <a:srgbClr val="87C3EB"/>
            </a:solidFill>
            <a:ln w="12700" cap="flat">
              <a:noFill/>
              <a:miter lim="400000"/>
            </a:ln>
            <a:effectLst/>
          </p:spPr>
          <p:txBody>
            <a:bodyPr wrap="square" lIns="91439" tIns="91439" rIns="91439" bIns="91439" numCol="1" anchor="ctr">
              <a:noAutofit/>
            </a:bodyPr>
            <a:lstStyle/>
            <a:p>
              <a:pPr algn="l" defTabSz="685783">
                <a:defRPr sz="3600">
                  <a:latin typeface="Calibri"/>
                  <a:ea typeface="Calibri"/>
                  <a:cs typeface="Calibri"/>
                  <a:sym typeface="Calibri"/>
                </a:defRPr>
              </a:pPr>
              <a:endParaRPr sz="1350"/>
            </a:p>
          </p:txBody>
        </p:sp>
        <p:sp>
          <p:nvSpPr>
            <p:cNvPr id="202" name="Freeform 169"/>
            <p:cNvSpPr/>
            <p:nvPr/>
          </p:nvSpPr>
          <p:spPr>
            <a:xfrm>
              <a:off x="1173378" y="76112"/>
              <a:ext cx="255978" cy="37191"/>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1137" y="0"/>
                  </a:lnTo>
                  <a:lnTo>
                    <a:pt x="21600" y="0"/>
                  </a:lnTo>
                  <a:lnTo>
                    <a:pt x="21600" y="21600"/>
                  </a:lnTo>
                </a:path>
              </a:pathLst>
            </a:custGeom>
            <a:solidFill>
              <a:srgbClr val="87C3EB"/>
            </a:solidFill>
            <a:ln w="12700" cap="flat">
              <a:noFill/>
              <a:miter lim="400000"/>
            </a:ln>
            <a:effectLst/>
          </p:spPr>
          <p:txBody>
            <a:bodyPr wrap="square" lIns="91439" tIns="91439" rIns="91439" bIns="91439" numCol="1" anchor="ctr">
              <a:noAutofit/>
            </a:bodyPr>
            <a:lstStyle/>
            <a:p>
              <a:pPr algn="l" defTabSz="685783">
                <a:defRPr sz="3600">
                  <a:latin typeface="Calibri"/>
                  <a:ea typeface="Calibri"/>
                  <a:cs typeface="Calibri"/>
                  <a:sym typeface="Calibri"/>
                </a:defRPr>
              </a:pPr>
              <a:endParaRPr sz="1350"/>
            </a:p>
          </p:txBody>
        </p:sp>
        <p:sp>
          <p:nvSpPr>
            <p:cNvPr id="203" name="Freeform 170"/>
            <p:cNvSpPr/>
            <p:nvPr/>
          </p:nvSpPr>
          <p:spPr>
            <a:xfrm>
              <a:off x="1236804" y="463009"/>
              <a:ext cx="192551" cy="40270"/>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0" y="21600"/>
                  </a:lnTo>
                  <a:lnTo>
                    <a:pt x="0" y="0"/>
                  </a:lnTo>
                  <a:lnTo>
                    <a:pt x="21600" y="0"/>
                  </a:lnTo>
                  <a:lnTo>
                    <a:pt x="21600" y="21600"/>
                  </a:lnTo>
                  <a:lnTo>
                    <a:pt x="10800" y="21600"/>
                  </a:lnTo>
                </a:path>
              </a:pathLst>
            </a:custGeom>
            <a:solidFill>
              <a:srgbClr val="87C3EB"/>
            </a:solidFill>
            <a:ln w="12700" cap="flat">
              <a:noFill/>
              <a:miter lim="400000"/>
            </a:ln>
            <a:effectLst/>
          </p:spPr>
          <p:txBody>
            <a:bodyPr wrap="square" lIns="91439" tIns="91439" rIns="91439" bIns="91439" numCol="1" anchor="ctr">
              <a:noAutofit/>
            </a:bodyPr>
            <a:lstStyle/>
            <a:p>
              <a:pPr algn="l" defTabSz="685783">
                <a:defRPr sz="3600">
                  <a:latin typeface="Calibri"/>
                  <a:ea typeface="Calibri"/>
                  <a:cs typeface="Calibri"/>
                  <a:sym typeface="Calibri"/>
                </a:defRPr>
              </a:pPr>
              <a:endParaRPr sz="1350"/>
            </a:p>
          </p:txBody>
        </p:sp>
        <p:sp>
          <p:nvSpPr>
            <p:cNvPr id="204" name="Freeform 171"/>
            <p:cNvSpPr/>
            <p:nvPr/>
          </p:nvSpPr>
          <p:spPr>
            <a:xfrm>
              <a:off x="1236804" y="542292"/>
              <a:ext cx="192551" cy="40268"/>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0" y="21600"/>
                  </a:lnTo>
                  <a:lnTo>
                    <a:pt x="0" y="0"/>
                  </a:lnTo>
                  <a:lnTo>
                    <a:pt x="21600" y="0"/>
                  </a:lnTo>
                  <a:lnTo>
                    <a:pt x="21600" y="21600"/>
                  </a:lnTo>
                  <a:lnTo>
                    <a:pt x="10800" y="21600"/>
                  </a:lnTo>
                </a:path>
              </a:pathLst>
            </a:custGeom>
            <a:solidFill>
              <a:srgbClr val="87C3EB"/>
            </a:solidFill>
            <a:ln w="12700" cap="flat">
              <a:noFill/>
              <a:miter lim="400000"/>
            </a:ln>
            <a:effectLst/>
          </p:spPr>
          <p:txBody>
            <a:bodyPr wrap="square" lIns="91439" tIns="91439" rIns="91439" bIns="91439" numCol="1" anchor="ctr">
              <a:noAutofit/>
            </a:bodyPr>
            <a:lstStyle/>
            <a:p>
              <a:pPr algn="l" defTabSz="685783">
                <a:defRPr sz="3600">
                  <a:latin typeface="Calibri"/>
                  <a:ea typeface="Calibri"/>
                  <a:cs typeface="Calibri"/>
                  <a:sym typeface="Calibri"/>
                </a:defRPr>
              </a:pPr>
              <a:endParaRPr sz="1350"/>
            </a:p>
          </p:txBody>
        </p:sp>
        <p:sp>
          <p:nvSpPr>
            <p:cNvPr id="205" name="Freeform 172"/>
            <p:cNvSpPr/>
            <p:nvPr/>
          </p:nvSpPr>
          <p:spPr>
            <a:xfrm>
              <a:off x="1109953" y="542292"/>
              <a:ext cx="27557" cy="40330"/>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0" y="0"/>
                  </a:lnTo>
                  <a:lnTo>
                    <a:pt x="21600" y="0"/>
                  </a:lnTo>
                  <a:lnTo>
                    <a:pt x="10800" y="21600"/>
                  </a:lnTo>
                </a:path>
              </a:pathLst>
            </a:custGeom>
            <a:solidFill>
              <a:srgbClr val="87C3EB"/>
            </a:solidFill>
            <a:ln w="12700" cap="flat">
              <a:noFill/>
              <a:miter lim="400000"/>
            </a:ln>
            <a:effectLst/>
          </p:spPr>
          <p:txBody>
            <a:bodyPr wrap="square" lIns="91439" tIns="91439" rIns="91439" bIns="91439" numCol="1" anchor="ctr">
              <a:noAutofit/>
            </a:bodyPr>
            <a:lstStyle/>
            <a:p>
              <a:pPr algn="l" defTabSz="685783">
                <a:defRPr sz="3600">
                  <a:latin typeface="Calibri"/>
                  <a:ea typeface="Calibri"/>
                  <a:cs typeface="Calibri"/>
                  <a:sym typeface="Calibri"/>
                </a:defRPr>
              </a:pPr>
              <a:endParaRPr sz="1350"/>
            </a:p>
          </p:txBody>
        </p:sp>
        <p:sp>
          <p:nvSpPr>
            <p:cNvPr id="206" name="Freeform 173"/>
            <p:cNvSpPr/>
            <p:nvPr/>
          </p:nvSpPr>
          <p:spPr>
            <a:xfrm>
              <a:off x="1081412" y="463009"/>
              <a:ext cx="78383" cy="40270"/>
            </a:xfrm>
            <a:custGeom>
              <a:avLst/>
              <a:gdLst/>
              <a:ahLst/>
              <a:cxnLst>
                <a:cxn ang="0">
                  <a:pos x="wd2" y="hd2"/>
                </a:cxn>
                <a:cxn ang="5400000">
                  <a:pos x="wd2" y="hd2"/>
                </a:cxn>
                <a:cxn ang="10800000">
                  <a:pos x="wd2" y="hd2"/>
                </a:cxn>
                <a:cxn ang="16200000">
                  <a:pos x="wd2" y="hd2"/>
                </a:cxn>
              </a:cxnLst>
              <a:rect l="0" t="0" r="r" b="b"/>
              <a:pathLst>
                <a:path w="21600" h="21600" extrusionOk="0">
                  <a:moveTo>
                    <a:pt x="18124" y="21600"/>
                  </a:moveTo>
                  <a:lnTo>
                    <a:pt x="4221" y="21600"/>
                  </a:lnTo>
                  <a:cubicBezTo>
                    <a:pt x="2731" y="14400"/>
                    <a:pt x="1986" y="10286"/>
                    <a:pt x="0" y="0"/>
                  </a:cubicBezTo>
                  <a:lnTo>
                    <a:pt x="21600" y="0"/>
                  </a:lnTo>
                  <a:lnTo>
                    <a:pt x="18124" y="21600"/>
                  </a:lnTo>
                </a:path>
              </a:pathLst>
            </a:custGeom>
            <a:solidFill>
              <a:srgbClr val="87C3EB"/>
            </a:solidFill>
            <a:ln w="12700" cap="flat">
              <a:noFill/>
              <a:miter lim="400000"/>
            </a:ln>
            <a:effectLst/>
          </p:spPr>
          <p:txBody>
            <a:bodyPr wrap="square" lIns="91439" tIns="91439" rIns="91439" bIns="91439" numCol="1" anchor="ctr">
              <a:noAutofit/>
            </a:bodyPr>
            <a:lstStyle/>
            <a:p>
              <a:pPr algn="l" defTabSz="685783">
                <a:defRPr sz="3600">
                  <a:latin typeface="Calibri"/>
                  <a:ea typeface="Calibri"/>
                  <a:cs typeface="Calibri"/>
                  <a:sym typeface="Calibri"/>
                </a:defRPr>
              </a:pPr>
              <a:endParaRPr sz="1350"/>
            </a:p>
          </p:txBody>
        </p:sp>
        <p:sp>
          <p:nvSpPr>
            <p:cNvPr id="207" name="Freeform 174"/>
            <p:cNvSpPr/>
            <p:nvPr/>
          </p:nvSpPr>
          <p:spPr>
            <a:xfrm>
              <a:off x="1059213" y="390070"/>
              <a:ext cx="129125" cy="37191"/>
            </a:xfrm>
            <a:custGeom>
              <a:avLst/>
              <a:gdLst/>
              <a:ahLst/>
              <a:cxnLst>
                <a:cxn ang="0">
                  <a:pos x="wd2" y="hd2"/>
                </a:cxn>
                <a:cxn ang="5400000">
                  <a:pos x="wd2" y="hd2"/>
                </a:cxn>
                <a:cxn ang="10800000">
                  <a:pos x="wd2" y="hd2"/>
                </a:cxn>
                <a:cxn ang="16200000">
                  <a:pos x="wd2" y="hd2"/>
                </a:cxn>
              </a:cxnLst>
              <a:rect l="0" t="0" r="r" b="b"/>
              <a:pathLst>
                <a:path w="21600" h="21600" extrusionOk="0">
                  <a:moveTo>
                    <a:pt x="19350" y="21600"/>
                  </a:moveTo>
                  <a:lnTo>
                    <a:pt x="2100" y="21600"/>
                  </a:lnTo>
                  <a:cubicBezTo>
                    <a:pt x="750" y="10047"/>
                    <a:pt x="750" y="10047"/>
                    <a:pt x="0" y="0"/>
                  </a:cubicBezTo>
                  <a:lnTo>
                    <a:pt x="21600" y="0"/>
                  </a:lnTo>
                  <a:lnTo>
                    <a:pt x="19350" y="21600"/>
                  </a:lnTo>
                </a:path>
              </a:pathLst>
            </a:custGeom>
            <a:solidFill>
              <a:srgbClr val="87C3EB"/>
            </a:solidFill>
            <a:ln w="12700" cap="flat">
              <a:noFill/>
              <a:miter lim="400000"/>
            </a:ln>
            <a:effectLst/>
          </p:spPr>
          <p:txBody>
            <a:bodyPr wrap="square" lIns="91439" tIns="91439" rIns="91439" bIns="91439" numCol="1" anchor="ctr">
              <a:noAutofit/>
            </a:bodyPr>
            <a:lstStyle/>
            <a:p>
              <a:pPr algn="l" defTabSz="685783">
                <a:defRPr sz="3600">
                  <a:latin typeface="Calibri"/>
                  <a:ea typeface="Calibri"/>
                  <a:cs typeface="Calibri"/>
                  <a:sym typeface="Calibri"/>
                </a:defRPr>
              </a:pPr>
              <a:endParaRPr sz="1350"/>
            </a:p>
          </p:txBody>
        </p:sp>
        <p:sp>
          <p:nvSpPr>
            <p:cNvPr id="208" name="Freeform 175"/>
            <p:cNvSpPr/>
            <p:nvPr/>
          </p:nvSpPr>
          <p:spPr>
            <a:xfrm>
              <a:off x="383726" y="310787"/>
              <a:ext cx="363804" cy="3717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9791" y="0"/>
                  </a:lnTo>
                  <a:cubicBezTo>
                    <a:pt x="20536" y="5657"/>
                    <a:pt x="21174" y="12857"/>
                    <a:pt x="21600" y="21600"/>
                  </a:cubicBezTo>
                  <a:lnTo>
                    <a:pt x="0" y="21600"/>
                  </a:lnTo>
                  <a:lnTo>
                    <a:pt x="0" y="0"/>
                  </a:lnTo>
                </a:path>
              </a:pathLst>
            </a:custGeom>
            <a:solidFill>
              <a:srgbClr val="87C3EB"/>
            </a:solidFill>
            <a:ln w="12700" cap="flat">
              <a:noFill/>
              <a:miter lim="400000"/>
            </a:ln>
            <a:effectLst/>
          </p:spPr>
          <p:txBody>
            <a:bodyPr wrap="square" lIns="91439" tIns="91439" rIns="91439" bIns="91439" numCol="1" anchor="ctr">
              <a:noAutofit/>
            </a:bodyPr>
            <a:lstStyle/>
            <a:p>
              <a:pPr algn="l" defTabSz="685783">
                <a:defRPr sz="3600">
                  <a:latin typeface="Calibri"/>
                  <a:ea typeface="Calibri"/>
                  <a:cs typeface="Calibri"/>
                  <a:sym typeface="Calibri"/>
                </a:defRPr>
              </a:pPr>
              <a:endParaRPr sz="1350"/>
            </a:p>
          </p:txBody>
        </p:sp>
        <p:sp>
          <p:nvSpPr>
            <p:cNvPr id="209" name="Freeform 176"/>
            <p:cNvSpPr/>
            <p:nvPr/>
          </p:nvSpPr>
          <p:spPr>
            <a:xfrm>
              <a:off x="618402" y="390070"/>
              <a:ext cx="154503" cy="37191"/>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lnTo>
                    <a:pt x="20851" y="0"/>
                  </a:lnTo>
                  <a:cubicBezTo>
                    <a:pt x="21225" y="7033"/>
                    <a:pt x="21600" y="14567"/>
                    <a:pt x="21600" y="21600"/>
                  </a:cubicBezTo>
                </a:path>
              </a:pathLst>
            </a:custGeom>
            <a:solidFill>
              <a:srgbClr val="87C3EB"/>
            </a:solidFill>
            <a:ln w="12700" cap="flat">
              <a:noFill/>
              <a:miter lim="400000"/>
            </a:ln>
            <a:effectLst/>
          </p:spPr>
          <p:txBody>
            <a:bodyPr wrap="square" lIns="91439" tIns="91439" rIns="91439" bIns="91439" numCol="1" anchor="ctr">
              <a:noAutofit/>
            </a:bodyPr>
            <a:lstStyle/>
            <a:p>
              <a:pPr algn="l" defTabSz="685783">
                <a:defRPr sz="3600">
                  <a:latin typeface="Calibri"/>
                  <a:ea typeface="Calibri"/>
                  <a:cs typeface="Calibri"/>
                  <a:sym typeface="Calibri"/>
                </a:defRPr>
              </a:pPr>
              <a:endParaRPr sz="1350"/>
            </a:p>
          </p:txBody>
        </p:sp>
        <p:sp>
          <p:nvSpPr>
            <p:cNvPr id="210" name="Freeform 177"/>
            <p:cNvSpPr/>
            <p:nvPr/>
          </p:nvSpPr>
          <p:spPr>
            <a:xfrm>
              <a:off x="307615" y="463009"/>
              <a:ext cx="458941" cy="4027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21600" y="0"/>
                  </a:lnTo>
                  <a:cubicBezTo>
                    <a:pt x="21473" y="7200"/>
                    <a:pt x="21220" y="14400"/>
                    <a:pt x="20881" y="21600"/>
                  </a:cubicBezTo>
                  <a:lnTo>
                    <a:pt x="0" y="21600"/>
                  </a:lnTo>
                </a:path>
              </a:pathLst>
            </a:custGeom>
            <a:solidFill>
              <a:srgbClr val="87C3EB"/>
            </a:solidFill>
            <a:ln w="12700" cap="flat">
              <a:noFill/>
              <a:miter lim="400000"/>
            </a:ln>
            <a:effectLst/>
          </p:spPr>
          <p:txBody>
            <a:bodyPr wrap="square" lIns="91439" tIns="91439" rIns="91439" bIns="91439" numCol="1" anchor="ctr">
              <a:noAutofit/>
            </a:bodyPr>
            <a:lstStyle/>
            <a:p>
              <a:pPr algn="l" defTabSz="685783">
                <a:defRPr sz="3600">
                  <a:latin typeface="Calibri"/>
                  <a:ea typeface="Calibri"/>
                  <a:cs typeface="Calibri"/>
                  <a:sym typeface="Calibri"/>
                </a:defRPr>
              </a:pPr>
              <a:endParaRPr sz="1350"/>
            </a:p>
          </p:txBody>
        </p:sp>
        <p:sp>
          <p:nvSpPr>
            <p:cNvPr id="211" name="Freeform 178"/>
            <p:cNvSpPr/>
            <p:nvPr/>
          </p:nvSpPr>
          <p:spPr>
            <a:xfrm>
              <a:off x="307615" y="542292"/>
              <a:ext cx="411368" cy="4029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21600" y="0"/>
                  </a:lnTo>
                  <a:cubicBezTo>
                    <a:pt x="20277" y="13060"/>
                    <a:pt x="18291" y="21600"/>
                    <a:pt x="16259" y="21600"/>
                  </a:cubicBezTo>
                  <a:lnTo>
                    <a:pt x="0" y="21600"/>
                  </a:lnTo>
                </a:path>
              </a:pathLst>
            </a:custGeom>
            <a:solidFill>
              <a:srgbClr val="87C3EB"/>
            </a:solidFill>
            <a:ln w="12700" cap="flat">
              <a:noFill/>
              <a:miter lim="400000"/>
            </a:ln>
            <a:effectLst/>
          </p:spPr>
          <p:txBody>
            <a:bodyPr wrap="square" lIns="91439" tIns="91439" rIns="91439" bIns="91439" numCol="1" anchor="ctr">
              <a:noAutofit/>
            </a:bodyPr>
            <a:lstStyle/>
            <a:p>
              <a:pPr algn="l" defTabSz="685783">
                <a:defRPr sz="3600">
                  <a:latin typeface="Calibri"/>
                  <a:ea typeface="Calibri"/>
                  <a:cs typeface="Calibri"/>
                  <a:sym typeface="Calibri"/>
                </a:defRPr>
              </a:pPr>
              <a:endParaRPr sz="1350"/>
            </a:p>
          </p:txBody>
        </p:sp>
        <p:sp>
          <p:nvSpPr>
            <p:cNvPr id="212" name="Freeform 179"/>
            <p:cNvSpPr/>
            <p:nvPr/>
          </p:nvSpPr>
          <p:spPr>
            <a:xfrm>
              <a:off x="383726" y="234675"/>
              <a:ext cx="366975" cy="3719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21600" y="0"/>
                  </a:lnTo>
                  <a:cubicBezTo>
                    <a:pt x="21019" y="7033"/>
                    <a:pt x="20385" y="15572"/>
                    <a:pt x="19646" y="21600"/>
                  </a:cubicBezTo>
                  <a:lnTo>
                    <a:pt x="0" y="21600"/>
                  </a:lnTo>
                </a:path>
              </a:pathLst>
            </a:custGeom>
            <a:solidFill>
              <a:srgbClr val="87C3EB"/>
            </a:solidFill>
            <a:ln w="12700" cap="flat">
              <a:noFill/>
              <a:miter lim="400000"/>
            </a:ln>
            <a:effectLst/>
          </p:spPr>
          <p:txBody>
            <a:bodyPr wrap="square" lIns="91439" tIns="91439" rIns="91439" bIns="91439" numCol="1" anchor="ctr">
              <a:noAutofit/>
            </a:bodyPr>
            <a:lstStyle/>
            <a:p>
              <a:pPr algn="l" defTabSz="685783">
                <a:defRPr sz="3600">
                  <a:latin typeface="Calibri"/>
                  <a:ea typeface="Calibri"/>
                  <a:cs typeface="Calibri"/>
                  <a:sym typeface="Calibri"/>
                </a:defRPr>
              </a:pPr>
              <a:endParaRPr sz="1350"/>
            </a:p>
          </p:txBody>
        </p:sp>
        <p:sp>
          <p:nvSpPr>
            <p:cNvPr id="213" name="Freeform 180"/>
            <p:cNvSpPr/>
            <p:nvPr/>
          </p:nvSpPr>
          <p:spPr>
            <a:xfrm>
              <a:off x="618402" y="155395"/>
              <a:ext cx="154503" cy="37170"/>
            </a:xfrm>
            <a:custGeom>
              <a:avLst/>
              <a:gdLst/>
              <a:ahLst/>
              <a:cxnLst>
                <a:cxn ang="0">
                  <a:pos x="wd2" y="hd2"/>
                </a:cxn>
                <a:cxn ang="5400000">
                  <a:pos x="wd2" y="hd2"/>
                </a:cxn>
                <a:cxn ang="10800000">
                  <a:pos x="wd2" y="hd2"/>
                </a:cxn>
                <a:cxn ang="16200000">
                  <a:pos x="wd2" y="hd2"/>
                </a:cxn>
              </a:cxnLst>
              <a:rect l="0" t="0" r="r" b="b"/>
              <a:pathLst>
                <a:path w="21600" h="21600" extrusionOk="0">
                  <a:moveTo>
                    <a:pt x="20851" y="21600"/>
                  </a:moveTo>
                  <a:lnTo>
                    <a:pt x="0" y="21600"/>
                  </a:lnTo>
                  <a:lnTo>
                    <a:pt x="0" y="0"/>
                  </a:lnTo>
                  <a:lnTo>
                    <a:pt x="21600" y="0"/>
                  </a:lnTo>
                  <a:cubicBezTo>
                    <a:pt x="21600" y="7200"/>
                    <a:pt x="21225" y="14400"/>
                    <a:pt x="20851" y="21600"/>
                  </a:cubicBezTo>
                </a:path>
              </a:pathLst>
            </a:custGeom>
            <a:solidFill>
              <a:srgbClr val="87C3EB"/>
            </a:solidFill>
            <a:ln w="12700" cap="flat">
              <a:noFill/>
              <a:miter lim="400000"/>
            </a:ln>
            <a:effectLst/>
          </p:spPr>
          <p:txBody>
            <a:bodyPr wrap="square" lIns="91439" tIns="91439" rIns="91439" bIns="91439" numCol="1" anchor="ctr">
              <a:noAutofit/>
            </a:bodyPr>
            <a:lstStyle/>
            <a:p>
              <a:pPr algn="l" defTabSz="685783">
                <a:defRPr sz="3600">
                  <a:latin typeface="Calibri"/>
                  <a:ea typeface="Calibri"/>
                  <a:cs typeface="Calibri"/>
                  <a:sym typeface="Calibri"/>
                </a:defRPr>
              </a:pPr>
              <a:endParaRPr sz="1350"/>
            </a:p>
          </p:txBody>
        </p:sp>
        <p:sp>
          <p:nvSpPr>
            <p:cNvPr id="214" name="Freeform 181"/>
            <p:cNvSpPr/>
            <p:nvPr/>
          </p:nvSpPr>
          <p:spPr>
            <a:xfrm>
              <a:off x="307615" y="0"/>
              <a:ext cx="411368" cy="4027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6259" y="0"/>
                  </a:lnTo>
                  <a:cubicBezTo>
                    <a:pt x="18291" y="0"/>
                    <a:pt x="20135" y="7200"/>
                    <a:pt x="21600" y="21600"/>
                  </a:cubicBezTo>
                  <a:lnTo>
                    <a:pt x="0" y="21600"/>
                  </a:lnTo>
                  <a:lnTo>
                    <a:pt x="0" y="0"/>
                  </a:lnTo>
                </a:path>
              </a:pathLst>
            </a:custGeom>
            <a:solidFill>
              <a:srgbClr val="87C3EB"/>
            </a:solidFill>
            <a:ln w="12700" cap="flat">
              <a:noFill/>
              <a:miter lim="400000"/>
            </a:ln>
            <a:effectLst/>
          </p:spPr>
          <p:txBody>
            <a:bodyPr wrap="square" lIns="91439" tIns="91439" rIns="91439" bIns="91439" numCol="1" anchor="ctr">
              <a:noAutofit/>
            </a:bodyPr>
            <a:lstStyle/>
            <a:p>
              <a:pPr algn="l" defTabSz="685783">
                <a:defRPr sz="3600">
                  <a:latin typeface="Calibri"/>
                  <a:ea typeface="Calibri"/>
                  <a:cs typeface="Calibri"/>
                  <a:sym typeface="Calibri"/>
                </a:defRPr>
              </a:pPr>
              <a:endParaRPr sz="1350"/>
            </a:p>
          </p:txBody>
        </p:sp>
        <p:sp>
          <p:nvSpPr>
            <p:cNvPr id="215" name="Freeform 182"/>
            <p:cNvSpPr/>
            <p:nvPr/>
          </p:nvSpPr>
          <p:spPr>
            <a:xfrm>
              <a:off x="307615" y="76112"/>
              <a:ext cx="458941" cy="3719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20881" y="0"/>
                  </a:lnTo>
                  <a:cubicBezTo>
                    <a:pt x="21135" y="6028"/>
                    <a:pt x="21473" y="14065"/>
                    <a:pt x="21600" y="21600"/>
                  </a:cubicBezTo>
                  <a:lnTo>
                    <a:pt x="0" y="21600"/>
                  </a:lnTo>
                </a:path>
              </a:pathLst>
            </a:custGeom>
            <a:solidFill>
              <a:srgbClr val="87C3EB"/>
            </a:solidFill>
            <a:ln w="12700" cap="flat">
              <a:noFill/>
              <a:miter lim="400000"/>
            </a:ln>
            <a:effectLst/>
          </p:spPr>
          <p:txBody>
            <a:bodyPr wrap="square" lIns="91439" tIns="91439" rIns="91439" bIns="91439" numCol="1" anchor="ctr">
              <a:noAutofit/>
            </a:bodyPr>
            <a:lstStyle/>
            <a:p>
              <a:pPr algn="l" defTabSz="685783">
                <a:defRPr sz="3600">
                  <a:latin typeface="Calibri"/>
                  <a:ea typeface="Calibri"/>
                  <a:cs typeface="Calibri"/>
                  <a:sym typeface="Calibri"/>
                </a:defRPr>
              </a:pPr>
              <a:endParaRPr sz="1350"/>
            </a:p>
          </p:txBody>
        </p:sp>
      </p:grpSp>
      <p:sp>
        <p:nvSpPr>
          <p:cNvPr id="217" name="Slide Number"/>
          <p:cNvSpPr txBox="1">
            <a:spLocks noGrp="1"/>
          </p:cNvSpPr>
          <p:nvPr>
            <p:ph type="sldNum" sz="quarter" idx="2"/>
          </p:nvPr>
        </p:nvSpPr>
        <p:spPr>
          <a:xfrm>
            <a:off x="8196034" y="4742603"/>
            <a:ext cx="319316" cy="323163"/>
          </a:xfrm>
          <a:prstGeom prst="rect">
            <a:avLst/>
          </a:prstGeom>
        </p:spPr>
        <p:txBody>
          <a:bodyPr lIns="91439" tIns="91439" rIns="91439" bIns="91439" anchor="ctr"/>
          <a:lstStyle>
            <a:lvl1pPr algn="r" defTabSz="685783">
              <a:defRPr>
                <a:solidFill>
                  <a:srgbClr val="888888"/>
                </a:solidFill>
                <a:latin typeface="Calibri"/>
                <a:ea typeface="Calibri"/>
                <a:cs typeface="Calibri"/>
                <a:sym typeface="Calibri"/>
              </a:defRPr>
            </a:lvl1pPr>
          </a:lstStyle>
          <a:p>
            <a:fld id="{86CB4B4D-7CA3-9044-876B-883B54F8677D}" type="slidenum">
              <a:t>‹#›</a:t>
            </a:fld>
            <a:endParaRPr/>
          </a:p>
        </p:txBody>
      </p:sp>
    </p:spTree>
    <p:extLst>
      <p:ext uri="{BB962C8B-B14F-4D97-AF65-F5344CB8AC3E}">
        <p14:creationId xmlns:p14="http://schemas.microsoft.com/office/powerpoint/2010/main" val="3386636299"/>
      </p:ext>
    </p:extLst>
  </p:cSld>
  <p:clrMapOvr>
    <a:masterClrMapping/>
  </p:clrMapOvr>
  <p:transition spd="med"/>
</p:sldLayout>
</file>

<file path=ppt/slideLayouts/slideLayout462.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40" name="Image"/>
          <p:cNvSpPr>
            <a:spLocks noGrp="1"/>
          </p:cNvSpPr>
          <p:nvPr>
            <p:ph type="pic" sz="half" idx="13"/>
          </p:nvPr>
        </p:nvSpPr>
        <p:spPr>
          <a:xfrm>
            <a:off x="4937243" y="414338"/>
            <a:ext cx="3571875" cy="4314825"/>
          </a:xfrm>
          <a:prstGeom prst="rect">
            <a:avLst/>
          </a:prstGeom>
        </p:spPr>
        <p:txBody>
          <a:bodyPr lIns="91439" tIns="45719" rIns="91439" bIns="45719" anchor="t">
            <a:noAutofit/>
          </a:bodyPr>
          <a:lstStyle/>
          <a:p>
            <a:endParaRPr/>
          </a:p>
        </p:txBody>
      </p:sp>
      <p:sp>
        <p:nvSpPr>
          <p:cNvPr id="41" name="Title Text"/>
          <p:cNvSpPr txBox="1">
            <a:spLocks noGrp="1"/>
          </p:cNvSpPr>
          <p:nvPr>
            <p:ph type="title"/>
          </p:nvPr>
        </p:nvSpPr>
        <p:spPr>
          <a:xfrm>
            <a:off x="619126" y="414338"/>
            <a:ext cx="3833813" cy="2105025"/>
          </a:xfrm>
          <a:prstGeom prst="rect">
            <a:avLst/>
          </a:prstGeom>
        </p:spPr>
        <p:txBody>
          <a:bodyPr anchor="b"/>
          <a:lstStyle>
            <a:lvl1pPr>
              <a:defRPr sz="3150"/>
            </a:lvl1pPr>
          </a:lstStyle>
          <a:p>
            <a:r>
              <a:t>Title Text</a:t>
            </a:r>
          </a:p>
        </p:txBody>
      </p:sp>
      <p:sp>
        <p:nvSpPr>
          <p:cNvPr id="42" name="Body Level One…"/>
          <p:cNvSpPr txBox="1">
            <a:spLocks noGrp="1"/>
          </p:cNvSpPr>
          <p:nvPr>
            <p:ph type="body" sz="quarter" idx="1"/>
          </p:nvPr>
        </p:nvSpPr>
        <p:spPr>
          <a:xfrm>
            <a:off x="619126" y="2566988"/>
            <a:ext cx="3833813" cy="2162175"/>
          </a:xfrm>
          <a:prstGeom prst="rect">
            <a:avLst/>
          </a:prstGeom>
        </p:spPr>
        <p:txBody>
          <a:bodyPr anchor="t"/>
          <a:lstStyle>
            <a:lvl1pPr marL="0" indent="0" algn="ctr">
              <a:spcBef>
                <a:spcPts val="0"/>
              </a:spcBef>
              <a:buSzTx/>
              <a:buNone/>
              <a:defRPr sz="1650"/>
            </a:lvl1pPr>
            <a:lvl2pPr marL="0" indent="85723" algn="ctr">
              <a:spcBef>
                <a:spcPts val="0"/>
              </a:spcBef>
              <a:buSzTx/>
              <a:buNone/>
              <a:defRPr sz="1650"/>
            </a:lvl2pPr>
            <a:lvl3pPr marL="0" indent="171446" algn="ctr">
              <a:spcBef>
                <a:spcPts val="0"/>
              </a:spcBef>
              <a:buSzTx/>
              <a:buNone/>
              <a:defRPr sz="1650"/>
            </a:lvl3pPr>
            <a:lvl4pPr marL="0" indent="257168" algn="ctr">
              <a:spcBef>
                <a:spcPts val="0"/>
              </a:spcBef>
              <a:buSzTx/>
              <a:buNone/>
              <a:defRPr sz="1650"/>
            </a:lvl4pPr>
            <a:lvl5pPr marL="0" indent="342892" algn="ctr">
              <a:spcBef>
                <a:spcPts val="0"/>
              </a:spcBef>
              <a:buSzTx/>
              <a:buNone/>
              <a:defRPr sz="1650"/>
            </a:lvl5pPr>
          </a:lstStyle>
          <a:p>
            <a:r>
              <a:t>Body Level One</a:t>
            </a:r>
          </a:p>
          <a:p>
            <a:pPr lvl="1"/>
            <a:r>
              <a:t>Body Level Two</a:t>
            </a:r>
          </a:p>
          <a:p>
            <a:pPr lvl="2"/>
            <a:r>
              <a:t>Body Level Three</a:t>
            </a:r>
          </a:p>
          <a:p>
            <a:pPr lvl="3"/>
            <a:r>
              <a:t>Body Level Four</a:t>
            </a:r>
          </a:p>
          <a:p>
            <a:pPr lvl="4"/>
            <a:r>
              <a:t>Body Level Five</a:t>
            </a:r>
          </a:p>
        </p:txBody>
      </p:sp>
      <p:sp>
        <p:nvSpPr>
          <p:cNvPr id="4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010941352"/>
      </p:ext>
    </p:extLst>
  </p:cSld>
  <p:clrMapOvr>
    <a:masterClrMapping/>
  </p:clrMapOvr>
  <p:transition spd="med"/>
</p:sldLayout>
</file>

<file path=ppt/slideLayouts/slideLayout463.xml><?xml version="1.0" encoding="utf-8"?>
<p:sldLayout xmlns:a="http://schemas.openxmlformats.org/drawingml/2006/main" xmlns:r="http://schemas.openxmlformats.org/officeDocument/2006/relationships" xmlns:p="http://schemas.openxmlformats.org/presentationml/2006/main" preserve="1">
  <p:cSld name="Cover Slide">
    <p:bg>
      <p:bgPr>
        <a:solidFill>
          <a:srgbClr val="2B2B2B"/>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228600" y="203782"/>
            <a:ext cx="4114801" cy="1426872"/>
          </a:xfrm>
        </p:spPr>
        <p:txBody>
          <a:bodyPr/>
          <a:lstStyle>
            <a:lvl1pPr>
              <a:lnSpc>
                <a:spcPct val="90000"/>
              </a:lnSpc>
              <a:defRPr sz="2400" b="0">
                <a:solidFill>
                  <a:schemeClr val="bg2"/>
                </a:solidFill>
              </a:defRPr>
            </a:lvl1pPr>
          </a:lstStyle>
          <a:p>
            <a:r>
              <a:rPr lang="en-US" dirty="0"/>
              <a:t>Click to edit Master title style</a:t>
            </a:r>
          </a:p>
        </p:txBody>
      </p:sp>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393812" y="241301"/>
            <a:ext cx="521589" cy="211455"/>
          </a:xfrm>
          <a:prstGeom prst="rect">
            <a:avLst/>
          </a:prstGeom>
        </p:spPr>
      </p:pic>
      <p:pic>
        <p:nvPicPr>
          <p:cNvPr id="3" name="Picture 2"/>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024517" y="1630654"/>
            <a:ext cx="3337070" cy="1625600"/>
          </a:xfrm>
          <a:prstGeom prst="rect">
            <a:avLst/>
          </a:prstGeom>
        </p:spPr>
      </p:pic>
      <p:sp>
        <p:nvSpPr>
          <p:cNvPr id="6" name="Footer Placeholder 5"/>
          <p:cNvSpPr>
            <a:spLocks noGrp="1"/>
          </p:cNvSpPr>
          <p:nvPr>
            <p:ph type="ftr" sz="quarter" idx="10"/>
          </p:nvPr>
        </p:nvSpPr>
        <p:spPr/>
        <p:txBody>
          <a:bodyPr/>
          <a:lstStyle/>
          <a:p>
            <a:r>
              <a:rPr lang="en-US"/>
              <a:t>DOC ID / Month XX, 2018 / © 2018 IBM Corporation</a:t>
            </a:r>
            <a:endParaRPr lang="en-US" dirty="0"/>
          </a:p>
        </p:txBody>
      </p:sp>
      <p:sp>
        <p:nvSpPr>
          <p:cNvPr id="7" name="Slide Number Placeholder 6"/>
          <p:cNvSpPr>
            <a:spLocks noGrp="1"/>
          </p:cNvSpPr>
          <p:nvPr>
            <p:ph type="sldNum" sz="quarter" idx="11"/>
          </p:nvPr>
        </p:nvSpPr>
        <p:spPr/>
        <p:txBody>
          <a:bodyPr/>
          <a:lstStyle/>
          <a:p>
            <a:fld id="{3FD999D4-B456-9943-89B7-30D56181CE18}" type="slidenum">
              <a:rPr lang="en-US" smtClean="0"/>
              <a:pPr/>
              <a:t>‹#›</a:t>
            </a:fld>
            <a:endParaRPr lang="en-US"/>
          </a:p>
        </p:txBody>
      </p:sp>
      <p:sp>
        <p:nvSpPr>
          <p:cNvPr id="8" name="Title 3"/>
          <p:cNvSpPr txBox="1">
            <a:spLocks/>
          </p:cNvSpPr>
          <p:nvPr userDrawn="1"/>
        </p:nvSpPr>
        <p:spPr>
          <a:xfrm>
            <a:off x="228600" y="1630653"/>
            <a:ext cx="4114801" cy="1426872"/>
          </a:xfrm>
          <a:prstGeom prst="rect">
            <a:avLst/>
          </a:prstGeom>
        </p:spPr>
        <p:txBody>
          <a:bodyPr vert="horz" lIns="0" tIns="0" rIns="0" bIns="0" rtlCol="0" anchor="t" anchorCtr="0">
            <a:noAutofit/>
          </a:bodyPr>
          <a:lstStyle>
            <a:lvl1pPr algn="l" defTabSz="609585" rtl="0" eaLnBrk="1" latinLnBrk="0" hangingPunct="1">
              <a:lnSpc>
                <a:spcPct val="90000"/>
              </a:lnSpc>
              <a:spcBef>
                <a:spcPct val="0"/>
              </a:spcBef>
              <a:buNone/>
              <a:defRPr sz="3200" b="0" kern="1200">
                <a:solidFill>
                  <a:schemeClr val="bg2"/>
                </a:solidFill>
                <a:latin typeface="+mj-lt"/>
                <a:ea typeface="Arial" charset="0"/>
                <a:cs typeface="Arial" charset="0"/>
              </a:defRPr>
            </a:lvl1pPr>
          </a:lstStyle>
          <a:p>
            <a:r>
              <a:rPr lang="en-US" sz="1200" baseline="0" dirty="0"/>
              <a:t>Click to edit Master title style</a:t>
            </a:r>
          </a:p>
        </p:txBody>
      </p:sp>
    </p:spTree>
    <p:extLst>
      <p:ext uri="{BB962C8B-B14F-4D97-AF65-F5344CB8AC3E}">
        <p14:creationId xmlns:p14="http://schemas.microsoft.com/office/powerpoint/2010/main" val="3480030880"/>
      </p:ext>
    </p:extLst>
  </p:cSld>
  <p:clrMapOvr>
    <a:overrideClrMapping bg1="lt1" tx1="dk1" bg2="lt2" tx2="dk2" accent1="accent1" accent2="accent2" accent3="accent3" accent4="accent4" accent5="accent5" accent6="accent6" hlink="hlink" folHlink="folHlink"/>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preserve="1">
  <p:cSld name="Divider">
    <p:bg>
      <p:bgPr>
        <a:solidFill>
          <a:srgbClr val="2B2B2B"/>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t>‹#›</a:t>
            </a:fld>
            <a:endParaRPr lang="en-US"/>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bg2"/>
                </a:solidFill>
              </a:defRPr>
            </a:lvl1pPr>
          </a:lstStyle>
          <a:p>
            <a:r>
              <a:rPr lang="en-US"/>
              <a:t>Click to edit Master title style</a:t>
            </a:r>
            <a:endParaRPr lang="en-US" dirty="0"/>
          </a:p>
        </p:txBody>
      </p:sp>
      <p:sp>
        <p:nvSpPr>
          <p:cNvPr id="2" name="Footer Placeholder 1"/>
          <p:cNvSpPr>
            <a:spLocks noGrp="1"/>
          </p:cNvSpPr>
          <p:nvPr>
            <p:ph type="ftr" sz="quarter" idx="12"/>
          </p:nvPr>
        </p:nvSpPr>
        <p:spPr/>
        <p:txBody>
          <a:bodyPr/>
          <a:lstStyle/>
          <a:p>
            <a:r>
              <a:rPr lang="en-US"/>
              <a:t>DOC ID / Month XX, 2018 / © 2018 IBM Corporation</a:t>
            </a:r>
            <a:endParaRPr lang="en-US" dirty="0"/>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38251" y="4692270"/>
            <a:ext cx="700669" cy="341320"/>
          </a:xfrm>
          <a:prstGeom prst="rect">
            <a:avLst/>
          </a:prstGeom>
        </p:spPr>
      </p:pic>
    </p:spTree>
    <p:extLst>
      <p:ext uri="{BB962C8B-B14F-4D97-AF65-F5344CB8AC3E}">
        <p14:creationId xmlns:p14="http://schemas.microsoft.com/office/powerpoint/2010/main" val="3707013700"/>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preserve="1" userDrawn="1">
  <p:cSld name="Divider (with page contents)">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076" algn="dec"/>
              </a:tabLst>
              <a:defRPr/>
            </a:lvl1pPr>
            <a:lvl2pPr marL="173034" indent="-173034">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a:t>Click to edit Master text styles</a:t>
            </a:r>
          </a:p>
          <a:p>
            <a:pPr marL="0" marR="0" lvl="1"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a:t>Second level</a:t>
            </a:r>
          </a:p>
          <a:p>
            <a:pPr marL="0" marR="0" lvl="2"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a:t>Third level</a:t>
            </a:r>
          </a:p>
          <a:p>
            <a:pPr marL="0" marR="0" lvl="3"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a:t>Fourth level</a:t>
            </a:r>
          </a:p>
          <a:p>
            <a:pPr marL="0" marR="0" lvl="4"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a:t>Fifth level</a:t>
            </a:r>
            <a:endParaRPr lang="en-US" dirty="0"/>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076"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1100"/>
              </a:spcBef>
              <a:spcAft>
                <a:spcPts val="0"/>
              </a:spcAft>
              <a:buClrTx/>
              <a:buSzTx/>
              <a:buFont typeface="Arial"/>
              <a:buNone/>
              <a:tabLst>
                <a:tab pos="4023260" algn="r"/>
              </a:tabLst>
              <a:defRPr/>
            </a:pPr>
            <a:r>
              <a:rPr lang="en-US"/>
              <a:t>Click to edit Master text styles</a:t>
            </a:r>
          </a:p>
          <a:p>
            <a:pPr marL="0" marR="0" lvl="1" indent="0" algn="l" defTabSz="457189" rtl="0" eaLnBrk="1" fontAlgn="auto" latinLnBrk="0" hangingPunct="1">
              <a:lnSpc>
                <a:spcPct val="100000"/>
              </a:lnSpc>
              <a:spcBef>
                <a:spcPts val="1100"/>
              </a:spcBef>
              <a:spcAft>
                <a:spcPts val="0"/>
              </a:spcAft>
              <a:buClrTx/>
              <a:buSzTx/>
              <a:buFont typeface="Arial"/>
              <a:buNone/>
              <a:tabLst>
                <a:tab pos="4023260" algn="r"/>
              </a:tabLst>
              <a:defRPr/>
            </a:pPr>
            <a:r>
              <a:rPr lang="en-US"/>
              <a:t>Second level</a:t>
            </a:r>
          </a:p>
          <a:p>
            <a:pPr marL="0" marR="0" lvl="2" indent="0" algn="l" defTabSz="457189" rtl="0" eaLnBrk="1" fontAlgn="auto" latinLnBrk="0" hangingPunct="1">
              <a:lnSpc>
                <a:spcPct val="100000"/>
              </a:lnSpc>
              <a:spcBef>
                <a:spcPts val="1100"/>
              </a:spcBef>
              <a:spcAft>
                <a:spcPts val="0"/>
              </a:spcAft>
              <a:buClrTx/>
              <a:buSzTx/>
              <a:buFont typeface="Arial"/>
              <a:buNone/>
              <a:tabLst>
                <a:tab pos="4023260" algn="r"/>
              </a:tabLst>
              <a:defRPr/>
            </a:pPr>
            <a:r>
              <a:rPr lang="en-US"/>
              <a:t>Third level</a:t>
            </a:r>
          </a:p>
          <a:p>
            <a:pPr marL="0" marR="0" lvl="3" indent="0" algn="l" defTabSz="457189" rtl="0" eaLnBrk="1" fontAlgn="auto" latinLnBrk="0" hangingPunct="1">
              <a:lnSpc>
                <a:spcPct val="100000"/>
              </a:lnSpc>
              <a:spcBef>
                <a:spcPts val="1100"/>
              </a:spcBef>
              <a:spcAft>
                <a:spcPts val="0"/>
              </a:spcAft>
              <a:buClrTx/>
              <a:buSzTx/>
              <a:buFont typeface="Arial"/>
              <a:buNone/>
              <a:tabLst>
                <a:tab pos="4023260" algn="r"/>
              </a:tabLst>
              <a:defRPr/>
            </a:pPr>
            <a:r>
              <a:rPr lang="en-US"/>
              <a:t>Fourth level</a:t>
            </a:r>
          </a:p>
          <a:p>
            <a:pPr marL="0" marR="0" lvl="4" indent="0" algn="l" defTabSz="457189" rtl="0" eaLnBrk="1" fontAlgn="auto" latinLnBrk="0" hangingPunct="1">
              <a:lnSpc>
                <a:spcPct val="100000"/>
              </a:lnSpc>
              <a:spcBef>
                <a:spcPts val="1100"/>
              </a:spcBef>
              <a:spcAft>
                <a:spcPts val="0"/>
              </a:spcAft>
              <a:buClrTx/>
              <a:buSzTx/>
              <a:buFont typeface="Arial"/>
              <a:buNone/>
              <a:tabLst>
                <a:tab pos="4023260" algn="r"/>
              </a:tabLst>
              <a:defRPr/>
            </a:pPr>
            <a:r>
              <a:rPr lang="en-US"/>
              <a:t>Fifth level</a:t>
            </a:r>
            <a:endParaRPr lang="en-US" dirty="0"/>
          </a:p>
        </p:txBody>
      </p:sp>
      <p:sp>
        <p:nvSpPr>
          <p:cNvPr id="4" name="Footer Placeholder 3"/>
          <p:cNvSpPr>
            <a:spLocks noGrp="1"/>
          </p:cNvSpPr>
          <p:nvPr>
            <p:ph type="ftr" sz="quarter" idx="14"/>
          </p:nvPr>
        </p:nvSpPr>
        <p:spPr/>
        <p:txBody>
          <a:bodyPr/>
          <a:lstStyle/>
          <a:p>
            <a:r>
              <a:rPr lang="en-US"/>
              <a:t>DOC ID / Month XX, 2018 / © 2018 IBM Corporation</a:t>
            </a:r>
            <a:endParaRPr lang="en-US" dirty="0"/>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38251" y="4692270"/>
            <a:ext cx="700669" cy="341320"/>
          </a:xfrm>
          <a:prstGeom prst="rect">
            <a:avLst/>
          </a:prstGeom>
        </p:spPr>
      </p:pic>
    </p:spTree>
    <p:extLst>
      <p:ext uri="{BB962C8B-B14F-4D97-AF65-F5344CB8AC3E}">
        <p14:creationId xmlns:p14="http://schemas.microsoft.com/office/powerpoint/2010/main" val="3894123599"/>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preserve="1">
  <p:cSld name="quote">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9"/>
            <a:ext cx="5187462" cy="4520805"/>
          </a:xfrm>
        </p:spPr>
        <p:txBody>
          <a:bodyPr/>
          <a:lstStyle>
            <a:lvl1pPr marL="117472" indent="-117472">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DOC ID / Month XX, 2018 / © 2018 IBM Corporation</a:t>
            </a:r>
            <a:endParaRPr lang="en-US" dirty="0"/>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38251" y="4692270"/>
            <a:ext cx="700669" cy="341320"/>
          </a:xfrm>
          <a:prstGeom prst="rect">
            <a:avLst/>
          </a:prstGeom>
        </p:spPr>
      </p:pic>
    </p:spTree>
    <p:extLst>
      <p:ext uri="{BB962C8B-B14F-4D97-AF65-F5344CB8AC3E}">
        <p14:creationId xmlns:p14="http://schemas.microsoft.com/office/powerpoint/2010/main" val="668489453"/>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preserve="1">
  <p:cSld name="title, text (two columns)">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8" name="Text Placeholder 7"/>
          <p:cNvSpPr>
            <a:spLocks noGrp="1"/>
          </p:cNvSpPr>
          <p:nvPr>
            <p:ph type="body" sz="quarter" idx="12"/>
          </p:nvPr>
        </p:nvSpPr>
        <p:spPr>
          <a:xfrm>
            <a:off x="228600" y="1124713"/>
            <a:ext cx="4114800" cy="3585845"/>
          </a:xfrm>
        </p:spPr>
        <p:txBody>
          <a:bodyPr/>
          <a:lstStyle>
            <a:lvl1pPr>
              <a:spcBef>
                <a:spcPts val="0"/>
              </a:spcBef>
              <a:defRPr sz="1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4800600" y="1124713"/>
            <a:ext cx="4114800" cy="3585845"/>
          </a:xfrm>
        </p:spPr>
        <p:txBody>
          <a:bodyPr/>
          <a:lstStyle>
            <a:lvl1pPr>
              <a:spcBef>
                <a:spcPts val="0"/>
              </a:spcBef>
              <a:defRPr sz="1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4"/>
          </p:nvPr>
        </p:nvSpPr>
        <p:spPr/>
        <p:txBody>
          <a:bodyPr/>
          <a:lstStyle/>
          <a:p>
            <a:r>
              <a:rPr lang="en-US"/>
              <a:t>DOC ID / Month XX, 2018 / © 2018 IBM Corporation</a:t>
            </a:r>
            <a:endParaRPr lang="en-US" dirty="0"/>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38251" y="4692270"/>
            <a:ext cx="700669" cy="341320"/>
          </a:xfrm>
          <a:prstGeom prst="rect">
            <a:avLst/>
          </a:prstGeom>
        </p:spPr>
      </p:pic>
    </p:spTree>
    <p:extLst>
      <p:ext uri="{BB962C8B-B14F-4D97-AF65-F5344CB8AC3E}">
        <p14:creationId xmlns:p14="http://schemas.microsoft.com/office/powerpoint/2010/main" val="1307337517"/>
      </p:ext>
    </p:extLst>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latin typeface="+mn-lt"/>
              </a:defRPr>
            </a:lvl1pPr>
          </a:lstStyle>
          <a:p>
            <a:fld id="{3FD999D4-B456-9943-89B7-30D56181CE18}" type="slidenum">
              <a:rPr lang="en-US" smtClean="0"/>
              <a:pPr/>
              <a:t>‹#›</a:t>
            </a:fld>
            <a:endParaRPr lang="en-US"/>
          </a:p>
        </p:txBody>
      </p:sp>
      <p:sp>
        <p:nvSpPr>
          <p:cNvPr id="6" name="Content Placeholder 5"/>
          <p:cNvSpPr>
            <a:spLocks noGrp="1"/>
          </p:cNvSpPr>
          <p:nvPr>
            <p:ph sz="quarter" idx="12"/>
          </p:nvPr>
        </p:nvSpPr>
        <p:spPr>
          <a:xfrm>
            <a:off x="228600" y="995519"/>
            <a:ext cx="4114800" cy="3687607"/>
          </a:xfrm>
        </p:spPr>
        <p:txBody>
          <a:bodyPr/>
          <a:lstStyle>
            <a:lvl1pPr>
              <a:defRPr sz="2400"/>
            </a:lvl1pPr>
          </a:lstStyle>
          <a:p>
            <a:pPr lvl="0"/>
            <a:r>
              <a:rPr lang="en-US"/>
              <a:t>Click to edit Master text styles</a:t>
            </a:r>
          </a:p>
        </p:txBody>
      </p:sp>
      <p:sp>
        <p:nvSpPr>
          <p:cNvPr id="8" name="Content Placeholder 7"/>
          <p:cNvSpPr>
            <a:spLocks noGrp="1"/>
          </p:cNvSpPr>
          <p:nvPr>
            <p:ph sz="quarter" idx="13"/>
          </p:nvPr>
        </p:nvSpPr>
        <p:spPr>
          <a:xfrm>
            <a:off x="4800600" y="1116649"/>
            <a:ext cx="4114800" cy="3566477"/>
          </a:xfrm>
        </p:spPr>
        <p:txBody>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Footer Placeholder 8"/>
          <p:cNvSpPr>
            <a:spLocks noGrp="1"/>
          </p:cNvSpPr>
          <p:nvPr>
            <p:ph type="ftr" sz="quarter" idx="14"/>
          </p:nvPr>
        </p:nvSpPr>
        <p:spPr/>
        <p:txBody>
          <a:bodyPr/>
          <a:lstStyle/>
          <a:p>
            <a:r>
              <a:rPr lang="en-US"/>
              <a:t>DOC ID / Month XX, 2018 / © 2018 IBM Corporation</a:t>
            </a:r>
            <a:endParaRPr lang="en-US" dirty="0"/>
          </a:p>
        </p:txBody>
      </p:sp>
      <p:pic>
        <p:nvPicPr>
          <p:cNvPr id="10" name="Picture 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38251" y="4692270"/>
            <a:ext cx="700669" cy="341320"/>
          </a:xfrm>
          <a:prstGeom prst="rect">
            <a:avLst/>
          </a:prstGeom>
        </p:spPr>
      </p:pic>
    </p:spTree>
    <p:extLst>
      <p:ext uri="{BB962C8B-B14F-4D97-AF65-F5344CB8AC3E}">
        <p14:creationId xmlns:p14="http://schemas.microsoft.com/office/powerpoint/2010/main" val="3028945219"/>
      </p:ext>
    </p:extLst>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preserve="1">
  <p:cSld name="section, title, text (four columns)">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4800600" y="1093470"/>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0"/>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70"/>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70"/>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7"/>
          </p:nvPr>
        </p:nvSpPr>
        <p:spPr/>
        <p:txBody>
          <a:bodyPr/>
          <a:lstStyle/>
          <a:p>
            <a:r>
              <a:rPr lang="en-US"/>
              <a:t>DOC ID / Month XX, 2018 / © 2018 IBM Corporation</a:t>
            </a:r>
            <a:endParaRPr lang="en-US" dirty="0"/>
          </a:p>
        </p:txBody>
      </p:sp>
      <p:pic>
        <p:nvPicPr>
          <p:cNvPr id="13" name="Picture 1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38251" y="4692270"/>
            <a:ext cx="700669" cy="341320"/>
          </a:xfrm>
          <a:prstGeom prst="rect">
            <a:avLst/>
          </a:prstGeom>
        </p:spPr>
      </p:pic>
    </p:spTree>
    <p:extLst>
      <p:ext uri="{BB962C8B-B14F-4D97-AF65-F5344CB8AC3E}">
        <p14:creationId xmlns:p14="http://schemas.microsoft.com/office/powerpoint/2010/main" val="379227107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4320270"/>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201168"/>
            <a:ext cx="1837944" cy="429463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7077456" y="201168"/>
            <a:ext cx="1837944" cy="429463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41622872"/>
      </p:ext>
    </p:extLst>
  </p:cSld>
  <p:clrMapOvr>
    <a:masterClrMapping/>
  </p:clrMapOvr>
</p:sldLayout>
</file>

<file path=ppt/slideLayouts/slideLayout470.xml><?xml version="1.0" encoding="utf-8"?>
<p:sldLayout xmlns:a="http://schemas.openxmlformats.org/drawingml/2006/main" xmlns:r="http://schemas.openxmlformats.org/officeDocument/2006/relationships" xmlns:p="http://schemas.openxmlformats.org/presentationml/2006/main" preserve="1" userDrawn="1">
  <p:cSld name="section, title, text, half-image">
    <p:bg>
      <p:bgPr>
        <a:solidFill>
          <a:srgbClr val="2B2B2B"/>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411480"/>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7" name="Text Placeholder 6"/>
          <p:cNvSpPr>
            <a:spLocks noGrp="1"/>
          </p:cNvSpPr>
          <p:nvPr>
            <p:ph type="body" sz="quarter" idx="14"/>
          </p:nvPr>
        </p:nvSpPr>
        <p:spPr>
          <a:xfrm>
            <a:off x="228600" y="1097281"/>
            <a:ext cx="4114800" cy="358584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6"/>
          </p:nvPr>
        </p:nvSpPr>
        <p:spPr/>
        <p:txBody>
          <a:bodyPr/>
          <a:lstStyle/>
          <a:p>
            <a:r>
              <a:rPr lang="en-US"/>
              <a:t>DOC ID / Month XX, 2018 / © 2018 IBM Corporation</a:t>
            </a:r>
            <a:endParaRPr lang="en-US" dirty="0"/>
          </a:p>
        </p:txBody>
      </p:sp>
      <p:pic>
        <p:nvPicPr>
          <p:cNvPr id="10" name="Picture 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38251" y="4692270"/>
            <a:ext cx="700669" cy="341320"/>
          </a:xfrm>
          <a:prstGeom prst="rect">
            <a:avLst/>
          </a:prstGeom>
        </p:spPr>
      </p:pic>
    </p:spTree>
    <p:extLst>
      <p:ext uri="{BB962C8B-B14F-4D97-AF65-F5344CB8AC3E}">
        <p14:creationId xmlns:p14="http://schemas.microsoft.com/office/powerpoint/2010/main" val="2123833681"/>
      </p:ext>
    </p:extLst>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preserve="1">
  <p:cSld name="title, image">
    <p:bg>
      <p:bgPr>
        <a:solidFill>
          <a:srgbClr val="2B2B2B"/>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9"/>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6"/>
          </p:nvPr>
        </p:nvSpPr>
        <p:spPr/>
        <p:txBody>
          <a:bodyPr/>
          <a:lstStyle/>
          <a:p>
            <a:r>
              <a:rPr lang="en-US"/>
              <a:t>DOC ID / Month XX, 2018 / © 2018 IBM Corporation</a:t>
            </a:r>
            <a:endParaRPr lang="en-US" dirty="0"/>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38251" y="4692270"/>
            <a:ext cx="700669" cy="341320"/>
          </a:xfrm>
          <a:prstGeom prst="rect">
            <a:avLst/>
          </a:prstGeom>
        </p:spPr>
      </p:pic>
    </p:spTree>
    <p:extLst>
      <p:ext uri="{BB962C8B-B14F-4D97-AF65-F5344CB8AC3E}">
        <p14:creationId xmlns:p14="http://schemas.microsoft.com/office/powerpoint/2010/main" val="3608309588"/>
      </p:ext>
    </p:extLst>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preserve="1">
  <p:cSld name="title, half-blank area">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9"/>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DOC ID / Month XX, 2018 / © 2018 IBM Corporation</a:t>
            </a:r>
            <a:endParaRPr lang="en-US" dirty="0"/>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38251" y="4692270"/>
            <a:ext cx="700669" cy="341320"/>
          </a:xfrm>
          <a:prstGeom prst="rect">
            <a:avLst/>
          </a:prstGeom>
        </p:spPr>
      </p:pic>
    </p:spTree>
    <p:extLst>
      <p:ext uri="{BB962C8B-B14F-4D97-AF65-F5344CB8AC3E}">
        <p14:creationId xmlns:p14="http://schemas.microsoft.com/office/powerpoint/2010/main" val="2413287283"/>
      </p:ext>
    </p:extLst>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preserve="1">
  <p:cSld name="title, blank">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DOC ID / Month XX, 2018 / © 2018 IBM Corporation</a:t>
            </a:r>
            <a:endParaRPr lang="en-US" dirty="0"/>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38251" y="4692270"/>
            <a:ext cx="700669" cy="341320"/>
          </a:xfrm>
          <a:prstGeom prst="rect">
            <a:avLst/>
          </a:prstGeom>
        </p:spPr>
      </p:pic>
    </p:spTree>
    <p:extLst>
      <p:ext uri="{BB962C8B-B14F-4D97-AF65-F5344CB8AC3E}">
        <p14:creationId xmlns:p14="http://schemas.microsoft.com/office/powerpoint/2010/main" val="3138754880"/>
      </p:ext>
    </p:extLst>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preserve="1">
  <p:cSld name="insight, text, boxes">
    <p:bg>
      <p:bgPr>
        <a:solidFill>
          <a:srgbClr val="2B2B2B"/>
        </a:solidFill>
        <a:effectLst/>
      </p:bgPr>
    </p:bg>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12" name="Text Placeholder 11"/>
          <p:cNvSpPr>
            <a:spLocks noGrp="1"/>
          </p:cNvSpPr>
          <p:nvPr>
            <p:ph type="body" sz="quarter" idx="13"/>
          </p:nvPr>
        </p:nvSpPr>
        <p:spPr>
          <a:xfrm>
            <a:off x="228600" y="182881"/>
            <a:ext cx="4114800" cy="300037"/>
          </a:xfrm>
        </p:spPr>
        <p:txBody>
          <a:bodyPr/>
          <a:lstStyle>
            <a:lvl1pPr>
              <a:defRPr sz="1600"/>
            </a:lvl1pPr>
          </a:lstStyle>
          <a:p>
            <a:pPr lvl="0"/>
            <a:r>
              <a:rPr lang="en-US"/>
              <a:t>Click to edit Master text styles</a:t>
            </a:r>
          </a:p>
        </p:txBody>
      </p:sp>
      <p:sp>
        <p:nvSpPr>
          <p:cNvPr id="7" name="Text Placeholder 6"/>
          <p:cNvSpPr>
            <a:spLocks noGrp="1"/>
          </p:cNvSpPr>
          <p:nvPr>
            <p:ph type="body" sz="quarter" idx="14"/>
          </p:nvPr>
        </p:nvSpPr>
        <p:spPr>
          <a:xfrm>
            <a:off x="228600" y="1097281"/>
            <a:ext cx="4114800" cy="3488731"/>
          </a:xfrm>
        </p:spPr>
        <p:txBody>
          <a:bodyPr/>
          <a:lstStyle>
            <a:lvl1pPr>
              <a:defRPr sz="16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3">
              <a:lumMod val="75000"/>
            </a:schemeClr>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2" name="Footer Placeholder 1"/>
          <p:cNvSpPr>
            <a:spLocks noGrp="1"/>
          </p:cNvSpPr>
          <p:nvPr>
            <p:ph type="ftr" sz="quarter" idx="18"/>
          </p:nvPr>
        </p:nvSpPr>
        <p:spPr/>
        <p:txBody>
          <a:bodyPr/>
          <a:lstStyle/>
          <a:p>
            <a:r>
              <a:rPr lang="en-US"/>
              <a:t>DOC ID / Month XX, 2018 / © 2018 IBM Corporation</a:t>
            </a:r>
            <a:endParaRPr lang="en-US" dirty="0"/>
          </a:p>
        </p:txBody>
      </p:sp>
      <p:pic>
        <p:nvPicPr>
          <p:cNvPr id="11" name="Picture 1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38251" y="4692270"/>
            <a:ext cx="700669" cy="341320"/>
          </a:xfrm>
          <a:prstGeom prst="rect">
            <a:avLst/>
          </a:prstGeom>
        </p:spPr>
      </p:pic>
    </p:spTree>
    <p:extLst>
      <p:ext uri="{BB962C8B-B14F-4D97-AF65-F5344CB8AC3E}">
        <p14:creationId xmlns:p14="http://schemas.microsoft.com/office/powerpoint/2010/main" val="1592009594"/>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preserve="1" userDrawn="1">
  <p:cSld name="title (black box) over image(s)">
    <p:bg>
      <p:bgPr>
        <a:solidFill>
          <a:srgbClr val="2B2B2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itle 5"/>
          <p:cNvSpPr>
            <a:spLocks noGrp="1"/>
          </p:cNvSpPr>
          <p:nvPr>
            <p:ph type="title"/>
          </p:nvPr>
        </p:nvSpPr>
        <p:spPr>
          <a:xfrm>
            <a:off x="0"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
        <p:nvSpPr>
          <p:cNvPr id="2" name="Footer Placeholder 1"/>
          <p:cNvSpPr>
            <a:spLocks noGrp="1"/>
          </p:cNvSpPr>
          <p:nvPr>
            <p:ph type="ftr" sz="quarter" idx="11"/>
          </p:nvPr>
        </p:nvSpPr>
        <p:spPr/>
        <p:txBody>
          <a:bodyPr/>
          <a:lstStyle/>
          <a:p>
            <a:r>
              <a:rPr lang="en-US"/>
              <a:t>DOC ID / Month XX, 2018 / © 2018 IBM Corporation</a:t>
            </a:r>
            <a:endParaRPr lang="en-US" dirty="0"/>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38251" y="4692270"/>
            <a:ext cx="700669" cy="341320"/>
          </a:xfrm>
          <a:prstGeom prst="rect">
            <a:avLst/>
          </a:prstGeom>
        </p:spPr>
      </p:pic>
      <p:sp>
        <p:nvSpPr>
          <p:cNvPr id="8" name="Content Placeholder 7"/>
          <p:cNvSpPr>
            <a:spLocks noGrp="1"/>
          </p:cNvSpPr>
          <p:nvPr>
            <p:ph sz="quarter" idx="12"/>
          </p:nvPr>
        </p:nvSpPr>
        <p:spPr>
          <a:xfrm>
            <a:off x="774500" y="1515509"/>
            <a:ext cx="7594997" cy="30861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57633490"/>
      </p:ext>
    </p:extLst>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preserve="1" userDrawn="1">
  <p:cSld name="text (black box) over image(s)">
    <p:bg>
      <p:bgPr>
        <a:solidFill>
          <a:srgbClr val="2B2B2B"/>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21"/>
          </p:nvPr>
        </p:nvSpPr>
        <p:spPr>
          <a:xfrm>
            <a:off x="0" y="0"/>
            <a:ext cx="9144000" cy="5143500"/>
          </a:xfrm>
        </p:spPr>
        <p:txBody>
          <a:bodyPr/>
          <a:lstStyle/>
          <a:p>
            <a:endParaRPr lang="en-US"/>
          </a:p>
        </p:txBody>
      </p:sp>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2" name="Footer Placeholder 1"/>
          <p:cNvSpPr>
            <a:spLocks noGrp="1"/>
          </p:cNvSpPr>
          <p:nvPr>
            <p:ph type="ftr" sz="quarter" idx="20"/>
          </p:nvPr>
        </p:nvSpPr>
        <p:spPr/>
        <p:txBody>
          <a:bodyPr/>
          <a:lstStyle/>
          <a:p>
            <a:r>
              <a:rPr lang="en-US"/>
              <a:t>DOC ID / Month XX, 2018 / © 2018 IBM Corporation</a:t>
            </a:r>
            <a:endParaRPr lang="en-US" dirty="0"/>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38251" y="4692270"/>
            <a:ext cx="700669" cy="341320"/>
          </a:xfrm>
          <a:prstGeom prst="rect">
            <a:avLst/>
          </a:prstGeom>
        </p:spPr>
      </p:pic>
    </p:spTree>
    <p:extLst>
      <p:ext uri="{BB962C8B-B14F-4D97-AF65-F5344CB8AC3E}">
        <p14:creationId xmlns:p14="http://schemas.microsoft.com/office/powerpoint/2010/main" val="2583808660"/>
      </p:ext>
    </p:extLst>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preserve="1" userDrawn="1">
  <p:cSld name="1_text (black box) over image(s)">
    <p:bg>
      <p:bgPr>
        <a:solidFill>
          <a:srgbClr val="2B2B2B"/>
        </a:solidFill>
        <a:effectLst/>
      </p:bgPr>
    </p:bg>
    <p:spTree>
      <p:nvGrpSpPr>
        <p:cNvPr id="1" name=""/>
        <p:cNvGrpSpPr/>
        <p:nvPr/>
      </p:nvGrpSpPr>
      <p:grpSpPr>
        <a:xfrm>
          <a:off x="0" y="0"/>
          <a:ext cx="0" cy="0"/>
          <a:chOff x="0" y="0"/>
          <a:chExt cx="0" cy="0"/>
        </a:xfrm>
      </p:grpSpPr>
      <p:sp>
        <p:nvSpPr>
          <p:cNvPr id="8" name="Picture Placeholder 8"/>
          <p:cNvSpPr>
            <a:spLocks noGrp="1"/>
          </p:cNvSpPr>
          <p:nvPr>
            <p:ph type="pic" sz="quarter" idx="21"/>
          </p:nvPr>
        </p:nvSpPr>
        <p:spPr>
          <a:xfrm>
            <a:off x="0" y="0"/>
            <a:ext cx="9144000" cy="5143500"/>
          </a:xfrm>
        </p:spPr>
        <p:txBody>
          <a:bodyPr/>
          <a:lstStyle/>
          <a:p>
            <a:endParaRPr lang="en-US"/>
          </a:p>
        </p:txBody>
      </p:sp>
      <p:sp>
        <p:nvSpPr>
          <p:cNvPr id="7" name="Content Placeholder 6"/>
          <p:cNvSpPr>
            <a:spLocks noGrp="1"/>
          </p:cNvSpPr>
          <p:nvPr>
            <p:ph sz="quarter" idx="19"/>
          </p:nvPr>
        </p:nvSpPr>
        <p:spPr>
          <a:xfrm>
            <a:off x="685800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2" name="Footer Placeholder 1"/>
          <p:cNvSpPr>
            <a:spLocks noGrp="1"/>
          </p:cNvSpPr>
          <p:nvPr>
            <p:ph type="ftr" sz="quarter" idx="20"/>
          </p:nvPr>
        </p:nvSpPr>
        <p:spPr/>
        <p:txBody>
          <a:bodyPr/>
          <a:lstStyle/>
          <a:p>
            <a:r>
              <a:rPr lang="en-US"/>
              <a:t>DOC ID / Month XX, 2018 / © 2018 IBM Corporation</a:t>
            </a:r>
            <a:endParaRPr lang="en-US" dirty="0"/>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38251" y="4692270"/>
            <a:ext cx="700669" cy="341320"/>
          </a:xfrm>
          <a:prstGeom prst="rect">
            <a:avLst/>
          </a:prstGeom>
        </p:spPr>
      </p:pic>
    </p:spTree>
    <p:extLst>
      <p:ext uri="{BB962C8B-B14F-4D97-AF65-F5344CB8AC3E}">
        <p14:creationId xmlns:p14="http://schemas.microsoft.com/office/powerpoint/2010/main" val="1208982290"/>
      </p:ext>
    </p:extLst>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preserve="1">
  <p:cSld name="graph">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228600" y="1097281"/>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3"/>
          </p:nvPr>
        </p:nvSpPr>
        <p:spPr/>
        <p:txBody>
          <a:bodyPr/>
          <a:lstStyle/>
          <a:p>
            <a:r>
              <a:rPr lang="en-US"/>
              <a:t>DOC ID / Month XX, 2018 / © 2018 IBM Corporation</a:t>
            </a:r>
            <a:endParaRPr lang="en-US" dirty="0"/>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38251" y="4692270"/>
            <a:ext cx="700669" cy="341320"/>
          </a:xfrm>
          <a:prstGeom prst="rect">
            <a:avLst/>
          </a:prstGeom>
        </p:spPr>
      </p:pic>
    </p:spTree>
    <p:extLst>
      <p:ext uri="{BB962C8B-B14F-4D97-AF65-F5344CB8AC3E}">
        <p14:creationId xmlns:p14="http://schemas.microsoft.com/office/powerpoint/2010/main" val="2916990636"/>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preserve="1">
  <p:cSld name="table">
    <p:bg>
      <p:bgPr>
        <a:solidFill>
          <a:srgbClr val="2B2B2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228600" y="192025"/>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6"/>
            <a:ext cx="6400800" cy="4597400"/>
          </a:xfrm>
        </p:spPr>
        <p:txBody>
          <a:bodyPr/>
          <a:lstStyle/>
          <a:p>
            <a:r>
              <a:rPr lang="en-US"/>
              <a:t>Click icon to add table</a:t>
            </a:r>
          </a:p>
        </p:txBody>
      </p:sp>
      <p:sp>
        <p:nvSpPr>
          <p:cNvPr id="2" name="Footer Placeholder 1"/>
          <p:cNvSpPr>
            <a:spLocks noGrp="1"/>
          </p:cNvSpPr>
          <p:nvPr>
            <p:ph type="ftr" sz="quarter" idx="14"/>
          </p:nvPr>
        </p:nvSpPr>
        <p:spPr/>
        <p:txBody>
          <a:bodyPr/>
          <a:lstStyle/>
          <a:p>
            <a:r>
              <a:rPr lang="en-US"/>
              <a:t>DOC ID / Month XX, 2018 / © 2018 IBM Corporation</a:t>
            </a:r>
            <a:endParaRPr lang="en-US" dirty="0"/>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38251" y="4692270"/>
            <a:ext cx="700669" cy="341320"/>
          </a:xfrm>
          <a:prstGeom prst="rect">
            <a:avLst/>
          </a:prstGeom>
        </p:spPr>
      </p:pic>
    </p:spTree>
    <p:extLst>
      <p:ext uri="{BB962C8B-B14F-4D97-AF65-F5344CB8AC3E}">
        <p14:creationId xmlns:p14="http://schemas.microsoft.com/office/powerpoint/2010/main" val="221599424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text (light background)">
    <p:spTree>
      <p:nvGrpSpPr>
        <p:cNvPr id="1" name=""/>
        <p:cNvGrpSpPr/>
        <p:nvPr/>
      </p:nvGrpSpPr>
      <p:grpSpPr>
        <a:xfrm>
          <a:off x="0" y="0"/>
          <a:ext cx="0" cy="0"/>
          <a:chOff x="0" y="0"/>
          <a:chExt cx="0" cy="0"/>
        </a:xfrm>
      </p:grpSpPr>
      <p:sp>
        <p:nvSpPr>
          <p:cNvPr id="8" name="Rectangle 7"/>
          <p:cNvSpPr/>
          <p:nvPr userDrawn="1"/>
        </p:nvSpPr>
        <p:spPr>
          <a:xfrm>
            <a:off x="4572000" y="0"/>
            <a:ext cx="4572000" cy="5143500"/>
          </a:xfrm>
          <a:prstGeom prst="rect">
            <a:avLst/>
          </a:prstGeom>
          <a:solidFill>
            <a:schemeClr val="bg1"/>
          </a:solidFill>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2" name="Title 1"/>
          <p:cNvSpPr>
            <a:spLocks noGrp="1"/>
          </p:cNvSpPr>
          <p:nvPr>
            <p:ph type="title"/>
          </p:nvPr>
        </p:nvSpPr>
        <p:spPr>
          <a:xfrm>
            <a:off x="210312" y="175530"/>
            <a:ext cx="4142164" cy="4320270"/>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lvl1pPr>
              <a:buClr>
                <a:schemeClr val="tx1"/>
              </a:buClr>
              <a:defRPr>
                <a:solidFill>
                  <a:schemeClr val="tx1"/>
                </a:solidFill>
              </a:defRPr>
            </a:lvl1p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201168"/>
            <a:ext cx="4123944" cy="4294632"/>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38254912"/>
      </p:ext>
    </p:extLst>
  </p:cSld>
  <p:clrMapOvr>
    <a:masterClrMapping/>
  </p:clrMapOvr>
</p:sldLayout>
</file>

<file path=ppt/slideLayouts/slideLayout480.xml><?xml version="1.0" encoding="utf-8"?>
<p:sldLayout xmlns:a="http://schemas.openxmlformats.org/drawingml/2006/main" xmlns:r="http://schemas.openxmlformats.org/officeDocument/2006/relationships" xmlns:p="http://schemas.openxmlformats.org/presentationml/2006/main" preserve="1" userDrawn="1">
  <p:cSld name="blank (with footer)">
    <p:bg>
      <p:bgPr>
        <a:solidFill>
          <a:srgbClr val="2B2B2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2" name="Footer Placeholder 1"/>
          <p:cNvSpPr>
            <a:spLocks noGrp="1"/>
          </p:cNvSpPr>
          <p:nvPr>
            <p:ph type="ftr" sz="quarter" idx="11"/>
          </p:nvPr>
        </p:nvSpPr>
        <p:spPr/>
        <p:txBody>
          <a:bodyPr/>
          <a:lstStyle/>
          <a:p>
            <a:r>
              <a:rPr lang="en-US"/>
              <a:t>DOC ID / Month XX, 2018 / © 2018 IBM Corporation</a:t>
            </a:r>
            <a:endParaRPr lang="en-US" dirty="0"/>
          </a:p>
        </p:txBody>
      </p:sp>
      <p:sp>
        <p:nvSpPr>
          <p:cNvPr id="7" name="Picture Placeholder 5"/>
          <p:cNvSpPr>
            <a:spLocks noGrp="1"/>
          </p:cNvSpPr>
          <p:nvPr>
            <p:ph type="pic" sz="quarter" idx="12"/>
          </p:nvPr>
        </p:nvSpPr>
        <p:spPr>
          <a:xfrm>
            <a:off x="871463" y="327992"/>
            <a:ext cx="7297530" cy="4104861"/>
          </a:xfrm>
        </p:spPr>
        <p:txBody>
          <a:bodyPr/>
          <a:lstStyle/>
          <a:p>
            <a:endParaRPr lang="en-US"/>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38251" y="4692270"/>
            <a:ext cx="700669" cy="341320"/>
          </a:xfrm>
          <a:prstGeom prst="rect">
            <a:avLst/>
          </a:prstGeom>
        </p:spPr>
      </p:pic>
    </p:spTree>
    <p:extLst>
      <p:ext uri="{BB962C8B-B14F-4D97-AF65-F5344CB8AC3E}">
        <p14:creationId xmlns:p14="http://schemas.microsoft.com/office/powerpoint/2010/main" val="3512649626"/>
      </p:ext>
    </p:extLst>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076" algn="dec"/>
              </a:tabLst>
              <a:defRPr sz="1100"/>
            </a:lvl1pPr>
            <a:lvl2pPr marL="173034" indent="-173034">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a:t>Click to edit Master text styles</a:t>
            </a:r>
          </a:p>
        </p:txBody>
      </p:sp>
      <p:sp>
        <p:nvSpPr>
          <p:cNvPr id="4" name="Footer Placeholder 3"/>
          <p:cNvSpPr>
            <a:spLocks noGrp="1"/>
          </p:cNvSpPr>
          <p:nvPr>
            <p:ph type="ftr" sz="quarter" idx="13"/>
          </p:nvPr>
        </p:nvSpPr>
        <p:spPr/>
        <p:txBody>
          <a:bodyPr/>
          <a:lstStyle/>
          <a:p>
            <a:r>
              <a:rPr lang="en-US"/>
              <a:t>DOC ID / Month XX, 2018 / © 2018 IBM Corporation</a:t>
            </a:r>
            <a:endParaRPr lang="en-US" dirty="0"/>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38251" y="4692270"/>
            <a:ext cx="700669" cy="341320"/>
          </a:xfrm>
          <a:prstGeom prst="rect">
            <a:avLst/>
          </a:prstGeom>
        </p:spPr>
      </p:pic>
    </p:spTree>
    <p:extLst>
      <p:ext uri="{BB962C8B-B14F-4D97-AF65-F5344CB8AC3E}">
        <p14:creationId xmlns:p14="http://schemas.microsoft.com/office/powerpoint/2010/main" val="1487271178"/>
      </p:ext>
    </p:extLst>
  </p:cSld>
  <p:clrMapOvr>
    <a:masterClrMapping/>
  </p:clrMapOvr>
</p:sldLayout>
</file>

<file path=ppt/slideLayouts/slideLayout482.xml><?xml version="1.0" encoding="utf-8"?>
<p:sldLayout xmlns:a="http://schemas.openxmlformats.org/drawingml/2006/main" xmlns:r="http://schemas.openxmlformats.org/officeDocument/2006/relationships" xmlns:p="http://schemas.openxmlformats.org/presentationml/2006/main" type="title">
  <p:cSld name="Section divider">
    <p:spTree>
      <p:nvGrpSpPr>
        <p:cNvPr id="1" name=""/>
        <p:cNvGrpSpPr/>
        <p:nvPr/>
      </p:nvGrpSpPr>
      <p:grpSpPr>
        <a:xfrm>
          <a:off x="0" y="0"/>
          <a:ext cx="0" cy="0"/>
          <a:chOff x="0" y="0"/>
          <a:chExt cx="0" cy="0"/>
        </a:xfrm>
      </p:grpSpPr>
      <p:sp>
        <p:nvSpPr>
          <p:cNvPr id="2" name="Title 1"/>
          <p:cNvSpPr>
            <a:spLocks noGrp="1"/>
          </p:cNvSpPr>
          <p:nvPr>
            <p:ph type="ctrTitle"/>
          </p:nvPr>
        </p:nvSpPr>
        <p:spPr>
          <a:xfrm>
            <a:off x="1" y="17411"/>
            <a:ext cx="4695713" cy="1773289"/>
          </a:xfrm>
        </p:spPr>
        <p:txBody>
          <a:bodyPr anchor="b"/>
          <a:lstStyle>
            <a:lvl1pPr marL="171450" algn="l">
              <a:defRPr sz="4500"/>
            </a:lvl1pPr>
          </a:lstStyle>
          <a:p>
            <a:r>
              <a:rPr lang="en-US" dirty="0"/>
              <a:t>Click to edit Master title style</a:t>
            </a:r>
          </a:p>
        </p:txBody>
      </p:sp>
      <p:sp>
        <p:nvSpPr>
          <p:cNvPr id="3" name="Subtitle 2"/>
          <p:cNvSpPr>
            <a:spLocks noGrp="1"/>
          </p:cNvSpPr>
          <p:nvPr>
            <p:ph type="subTitle" idx="1"/>
          </p:nvPr>
        </p:nvSpPr>
        <p:spPr>
          <a:xfrm>
            <a:off x="1" y="1871830"/>
            <a:ext cx="4695713" cy="1229747"/>
          </a:xfrm>
        </p:spPr>
        <p:txBody>
          <a:bodyPr/>
          <a:lstStyle>
            <a:lvl1pPr marL="171450" indent="0" algn="l">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Master subtitle style</a:t>
            </a:r>
          </a:p>
        </p:txBody>
      </p:sp>
      <p:sp>
        <p:nvSpPr>
          <p:cNvPr id="6" name="Slide Number Placeholder 5"/>
          <p:cNvSpPr>
            <a:spLocks noGrp="1"/>
          </p:cNvSpPr>
          <p:nvPr>
            <p:ph type="sldNum" sz="quarter" idx="12"/>
          </p:nvPr>
        </p:nvSpPr>
        <p:spPr/>
        <p:txBody>
          <a:bodyPr/>
          <a:lstStyle/>
          <a:p>
            <a:fld id="{F53CFF89-25B9-F548-8F7C-CBACCD28F3CA}" type="slidenum">
              <a:rPr lang="en-US" smtClean="0"/>
              <a:t>‹#›</a:t>
            </a:fld>
            <a:endParaRPr lang="en-US"/>
          </a:p>
        </p:txBody>
      </p:sp>
      <p:sp>
        <p:nvSpPr>
          <p:cNvPr id="7" name="Footer Placeholder 1"/>
          <p:cNvSpPr>
            <a:spLocks noGrp="1"/>
          </p:cNvSpPr>
          <p:nvPr>
            <p:ph type="ftr" sz="quarter" idx="11"/>
          </p:nvPr>
        </p:nvSpPr>
        <p:spPr>
          <a:xfrm>
            <a:off x="1113520" y="4826480"/>
            <a:ext cx="5579533" cy="137160"/>
          </a:xfrm>
        </p:spPr>
        <p:txBody>
          <a:bodyPr/>
          <a:lstStyle/>
          <a:p>
            <a:r>
              <a:rPr lang="en-US"/>
              <a:t>DOC ID / Month XX, 2018 / © 2018 IBM Corporation</a:t>
            </a:r>
            <a:endParaRPr lang="en-US" dirty="0"/>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024517" y="1630654"/>
            <a:ext cx="3337070" cy="1625600"/>
          </a:xfrm>
          <a:prstGeom prst="rect">
            <a:avLst/>
          </a:prstGeom>
        </p:spPr>
      </p:pic>
    </p:spTree>
    <p:extLst>
      <p:ext uri="{BB962C8B-B14F-4D97-AF65-F5344CB8AC3E}">
        <p14:creationId xmlns:p14="http://schemas.microsoft.com/office/powerpoint/2010/main" val="1903368083"/>
      </p:ext>
    </p:extLst>
  </p:cSld>
  <p:clrMapOvr>
    <a:masterClrMapping/>
  </p:clrMapOvr>
</p:sldLayout>
</file>

<file path=ppt/slideLayouts/slideLayout483.xml><?xml version="1.0" encoding="utf-8"?>
<p:sldLayout xmlns:a="http://schemas.openxmlformats.org/drawingml/2006/main" xmlns:r="http://schemas.openxmlformats.org/officeDocument/2006/relationships" xmlns:p="http://schemas.openxmlformats.org/presentationml/2006/main" preserve="1">
  <p:cSld name="ibm sign-off">
    <p:bg>
      <p:bgPr>
        <a:solidFill>
          <a:srgbClr val="2B2B2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pic>
        <p:nvPicPr>
          <p:cNvPr id="7" name="Pictur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922776" y="2186151"/>
            <a:ext cx="1292094" cy="526097"/>
          </a:xfrm>
          <a:prstGeom prst="rect">
            <a:avLst/>
          </a:prstGeom>
        </p:spPr>
      </p:pic>
      <p:sp>
        <p:nvSpPr>
          <p:cNvPr id="2" name="Footer Placeholder 1"/>
          <p:cNvSpPr>
            <a:spLocks noGrp="1"/>
          </p:cNvSpPr>
          <p:nvPr>
            <p:ph type="ftr" sz="quarter" idx="11"/>
          </p:nvPr>
        </p:nvSpPr>
        <p:spPr/>
        <p:txBody>
          <a:bodyPr/>
          <a:lstStyle/>
          <a:p>
            <a:r>
              <a:rPr lang="en-US"/>
              <a:t>DOC ID / Month XX, 2018 / © 2018 IBM Corporation</a:t>
            </a:r>
            <a:endParaRPr lang="en-US" dirty="0"/>
          </a:p>
        </p:txBody>
      </p:sp>
      <p:pic>
        <p:nvPicPr>
          <p:cNvPr id="6" name="Picture 5"/>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38251" y="4692270"/>
            <a:ext cx="700669" cy="341320"/>
          </a:xfrm>
          <a:prstGeom prst="rect">
            <a:avLst/>
          </a:prstGeom>
        </p:spPr>
      </p:pic>
    </p:spTree>
    <p:extLst>
      <p:ext uri="{BB962C8B-B14F-4D97-AF65-F5344CB8AC3E}">
        <p14:creationId xmlns:p14="http://schemas.microsoft.com/office/powerpoint/2010/main" val="1701504903"/>
      </p:ext>
    </p:extLst>
  </p:cSld>
  <p:clrMapOvr>
    <a:masterClrMapping/>
  </p:clrMapOvr>
</p:sldLayout>
</file>

<file path=ppt/slideLayouts/slideLayout484.xml><?xml version="1.0" encoding="utf-8"?>
<p:sldLayout xmlns:a="http://schemas.openxmlformats.org/drawingml/2006/main" xmlns:r="http://schemas.openxmlformats.org/officeDocument/2006/relationships" xmlns:p="http://schemas.openxmlformats.org/presentationml/2006/main">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7"/>
            <a:ext cx="8686800" cy="4473575"/>
          </a:xfrm>
        </p:spPr>
        <p:txBody>
          <a:bodyPr/>
          <a:lstStyle>
            <a:lvl1pPr>
              <a:lnSpc>
                <a:spcPct val="90000"/>
              </a:lnSpc>
              <a:defRPr sz="96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Footer Placeholder 8"/>
          <p:cNvSpPr>
            <a:spLocks noGrp="1"/>
          </p:cNvSpPr>
          <p:nvPr>
            <p:ph type="ftr" sz="quarter" idx="3"/>
          </p:nvPr>
        </p:nvSpPr>
        <p:spPr>
          <a:xfrm>
            <a:off x="1071154" y="4826480"/>
            <a:ext cx="5558246"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DOC ID / </a:t>
            </a:r>
            <a:r>
              <a:rPr lang="de-DE" dirty="0" err="1"/>
              <a:t>Month</a:t>
            </a:r>
            <a:r>
              <a:rPr lang="de-DE" dirty="0"/>
              <a:t> XX, 2018 / © 2018 IBM Corporation</a:t>
            </a:r>
            <a:endParaRPr lang="en-US" dirty="0"/>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38251" y="4692270"/>
            <a:ext cx="700669" cy="341320"/>
          </a:xfrm>
          <a:prstGeom prst="rect">
            <a:avLst/>
          </a:prstGeom>
        </p:spPr>
      </p:pic>
    </p:spTree>
    <p:extLst>
      <p:ext uri="{BB962C8B-B14F-4D97-AF65-F5344CB8AC3E}">
        <p14:creationId xmlns:p14="http://schemas.microsoft.com/office/powerpoint/2010/main" val="4174968534"/>
      </p:ext>
    </p:extLst>
  </p:cSld>
  <p:clrMapOvr>
    <a:masterClrMapping/>
  </p:clrMapOvr>
</p:sldLayout>
</file>

<file path=ppt/slideLayouts/slideLayout4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1FC810C-33C2-48CE-90F7-AFC74B3CB727}" type="datetimeFigureOut">
              <a:rPr lang="en-IN" smtClean="0"/>
              <a:t>09/09/20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72E04FC-8CDA-4E7F-9DD9-D6126CD27AA2}" type="slidenum">
              <a:rPr lang="en-IN" smtClean="0"/>
              <a:t>‹#›</a:t>
            </a:fld>
            <a:endParaRPr lang="en-IN"/>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16" y="0"/>
            <a:ext cx="6855968" cy="3857625"/>
          </a:xfrm>
          <a:prstGeom prst="rect">
            <a:avLst/>
          </a:prstGeom>
        </p:spPr>
      </p:pic>
    </p:spTree>
    <p:extLst>
      <p:ext uri="{BB962C8B-B14F-4D97-AF65-F5344CB8AC3E}">
        <p14:creationId xmlns:p14="http://schemas.microsoft.com/office/powerpoint/2010/main" val="3948486519"/>
      </p:ext>
    </p:extLst>
  </p:cSld>
  <p:clrMapOvr>
    <a:masterClrMapping/>
  </p:clrMapOvr>
</p:sldLayout>
</file>

<file path=ppt/slideLayouts/slideLayout486.xml><?xml version="1.0" encoding="utf-8"?>
<p:sldLayout xmlns:a="http://schemas.openxmlformats.org/drawingml/2006/main" xmlns:r="http://schemas.openxmlformats.org/officeDocument/2006/relationships" xmlns:p="http://schemas.openxmlformats.org/presentationml/2006/main" type="tx">
  <p:cSld name="1_Blank">
    <p:spTree>
      <p:nvGrpSpPr>
        <p:cNvPr id="1" name=""/>
        <p:cNvGrpSpPr/>
        <p:nvPr/>
      </p:nvGrpSpPr>
      <p:grpSpPr>
        <a:xfrm>
          <a:off x="0" y="0"/>
          <a:ext cx="0" cy="0"/>
          <a:chOff x="0" y="0"/>
          <a:chExt cx="0" cy="0"/>
        </a:xfrm>
      </p:grpSpPr>
      <p:grpSp>
        <p:nvGrpSpPr>
          <p:cNvPr id="216" name="Group 441"/>
          <p:cNvGrpSpPr/>
          <p:nvPr/>
        </p:nvGrpSpPr>
        <p:grpSpPr>
          <a:xfrm>
            <a:off x="8515351" y="4822288"/>
            <a:ext cx="536012" cy="218483"/>
            <a:chOff x="0" y="0"/>
            <a:chExt cx="1429365" cy="582621"/>
          </a:xfrm>
        </p:grpSpPr>
        <p:sp>
          <p:nvSpPr>
            <p:cNvPr id="176" name="Freeform 143"/>
            <p:cNvSpPr/>
            <p:nvPr/>
          </p:nvSpPr>
          <p:spPr>
            <a:xfrm>
              <a:off x="891132" y="155395"/>
              <a:ext cx="205240" cy="3717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0279" y="0"/>
                  </a:lnTo>
                  <a:cubicBezTo>
                    <a:pt x="20751" y="9771"/>
                    <a:pt x="21034" y="14400"/>
                    <a:pt x="21600" y="21600"/>
                  </a:cubicBezTo>
                  <a:lnTo>
                    <a:pt x="0" y="21600"/>
                  </a:lnTo>
                  <a:lnTo>
                    <a:pt x="0" y="0"/>
                  </a:lnTo>
                </a:path>
              </a:pathLst>
            </a:custGeom>
            <a:solidFill>
              <a:srgbClr val="87C3EB"/>
            </a:solidFill>
            <a:ln w="12700" cap="flat">
              <a:noFill/>
              <a:miter lim="400000"/>
            </a:ln>
            <a:effectLst/>
          </p:spPr>
          <p:txBody>
            <a:bodyPr wrap="square" lIns="91439" tIns="91439" rIns="91439" bIns="91439" numCol="1" anchor="ctr">
              <a:noAutofit/>
            </a:bodyPr>
            <a:lstStyle/>
            <a:p>
              <a:pPr algn="l" defTabSz="685783">
                <a:defRPr sz="3600">
                  <a:latin typeface="Calibri"/>
                  <a:ea typeface="Calibri"/>
                  <a:cs typeface="Calibri"/>
                  <a:sym typeface="Calibri"/>
                </a:defRPr>
              </a:pPr>
              <a:endParaRPr sz="1350"/>
            </a:p>
          </p:txBody>
        </p:sp>
        <p:sp>
          <p:nvSpPr>
            <p:cNvPr id="177" name="Freeform 144"/>
            <p:cNvSpPr/>
            <p:nvPr/>
          </p:nvSpPr>
          <p:spPr>
            <a:xfrm>
              <a:off x="1144838" y="155395"/>
              <a:ext cx="208407" cy="37170"/>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1583" y="0"/>
                  </a:lnTo>
                  <a:lnTo>
                    <a:pt x="21600" y="0"/>
                  </a:lnTo>
                  <a:lnTo>
                    <a:pt x="21600" y="21600"/>
                  </a:lnTo>
                </a:path>
              </a:pathLst>
            </a:custGeom>
            <a:solidFill>
              <a:srgbClr val="87C3EB"/>
            </a:solidFill>
            <a:ln w="12700" cap="flat">
              <a:noFill/>
              <a:miter lim="400000"/>
            </a:ln>
            <a:effectLst/>
          </p:spPr>
          <p:txBody>
            <a:bodyPr wrap="square" lIns="91439" tIns="91439" rIns="91439" bIns="91439" numCol="1" anchor="ctr">
              <a:noAutofit/>
            </a:bodyPr>
            <a:lstStyle/>
            <a:p>
              <a:pPr algn="l" defTabSz="685783">
                <a:defRPr sz="3600">
                  <a:latin typeface="Calibri"/>
                  <a:ea typeface="Calibri"/>
                  <a:cs typeface="Calibri"/>
                  <a:sym typeface="Calibri"/>
                </a:defRPr>
              </a:pPr>
              <a:endParaRPr sz="1350"/>
            </a:p>
          </p:txBody>
        </p:sp>
        <p:sp>
          <p:nvSpPr>
            <p:cNvPr id="178" name="Freeform 145"/>
            <p:cNvSpPr/>
            <p:nvPr/>
          </p:nvSpPr>
          <p:spPr>
            <a:xfrm>
              <a:off x="1002128" y="231504"/>
              <a:ext cx="119591" cy="3719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9274" y="0"/>
                  </a:lnTo>
                  <a:cubicBezTo>
                    <a:pt x="19772" y="4019"/>
                    <a:pt x="21434" y="20093"/>
                    <a:pt x="21600" y="21600"/>
                  </a:cubicBezTo>
                  <a:lnTo>
                    <a:pt x="2326" y="21600"/>
                  </a:lnTo>
                  <a:lnTo>
                    <a:pt x="0" y="0"/>
                  </a:lnTo>
                </a:path>
              </a:pathLst>
            </a:custGeom>
            <a:solidFill>
              <a:srgbClr val="87C3EB"/>
            </a:solidFill>
            <a:ln w="12700" cap="flat">
              <a:noFill/>
              <a:miter lim="400000"/>
            </a:ln>
            <a:effectLst/>
          </p:spPr>
          <p:txBody>
            <a:bodyPr wrap="square" lIns="91439" tIns="91439" rIns="91439" bIns="91439" numCol="1" anchor="ctr">
              <a:noAutofit/>
            </a:bodyPr>
            <a:lstStyle/>
            <a:p>
              <a:pPr algn="l" defTabSz="685783">
                <a:defRPr sz="3600">
                  <a:latin typeface="Calibri"/>
                  <a:ea typeface="Calibri"/>
                  <a:cs typeface="Calibri"/>
                  <a:sym typeface="Calibri"/>
                </a:defRPr>
              </a:pPr>
              <a:endParaRPr sz="1350"/>
            </a:p>
          </p:txBody>
        </p:sp>
        <p:sp>
          <p:nvSpPr>
            <p:cNvPr id="179" name="Freeform 146"/>
            <p:cNvSpPr/>
            <p:nvPr/>
          </p:nvSpPr>
          <p:spPr>
            <a:xfrm>
              <a:off x="1122638" y="231504"/>
              <a:ext cx="116444" cy="40350"/>
            </a:xfrm>
            <a:custGeom>
              <a:avLst/>
              <a:gdLst/>
              <a:ahLst/>
              <a:cxnLst>
                <a:cxn ang="0">
                  <a:pos x="wd2" y="hd2"/>
                </a:cxn>
                <a:cxn ang="5400000">
                  <a:pos x="wd2" y="hd2"/>
                </a:cxn>
                <a:cxn ang="10800000">
                  <a:pos x="wd2" y="hd2"/>
                </a:cxn>
                <a:cxn ang="16200000">
                  <a:pos x="wd2" y="hd2"/>
                </a:cxn>
              </a:cxnLst>
              <a:rect l="0" t="0" r="r" b="b"/>
              <a:pathLst>
                <a:path w="21600" h="21600" extrusionOk="0">
                  <a:moveTo>
                    <a:pt x="19274" y="21600"/>
                  </a:moveTo>
                  <a:lnTo>
                    <a:pt x="0" y="21600"/>
                  </a:lnTo>
                  <a:lnTo>
                    <a:pt x="2326" y="0"/>
                  </a:lnTo>
                  <a:lnTo>
                    <a:pt x="21600" y="0"/>
                  </a:lnTo>
                  <a:lnTo>
                    <a:pt x="19274" y="21600"/>
                  </a:lnTo>
                </a:path>
              </a:pathLst>
            </a:custGeom>
            <a:solidFill>
              <a:srgbClr val="87C3EB"/>
            </a:solidFill>
            <a:ln w="12700" cap="flat">
              <a:noFill/>
              <a:miter lim="400000"/>
            </a:ln>
            <a:effectLst/>
          </p:spPr>
          <p:txBody>
            <a:bodyPr wrap="square" lIns="91439" tIns="91439" rIns="91439" bIns="91439" numCol="1" anchor="ctr">
              <a:noAutofit/>
            </a:bodyPr>
            <a:lstStyle/>
            <a:p>
              <a:pPr algn="l" defTabSz="685783">
                <a:defRPr sz="3600">
                  <a:latin typeface="Calibri"/>
                  <a:ea typeface="Calibri"/>
                  <a:cs typeface="Calibri"/>
                  <a:sym typeface="Calibri"/>
                </a:defRPr>
              </a:pPr>
              <a:endParaRPr sz="1350"/>
            </a:p>
          </p:txBody>
        </p:sp>
        <p:sp>
          <p:nvSpPr>
            <p:cNvPr id="180" name="Freeform 147"/>
            <p:cNvSpPr/>
            <p:nvPr/>
          </p:nvSpPr>
          <p:spPr>
            <a:xfrm>
              <a:off x="1033841" y="310787"/>
              <a:ext cx="183026" cy="37171"/>
            </a:xfrm>
            <a:custGeom>
              <a:avLst/>
              <a:gdLst/>
              <a:ahLst/>
              <a:cxnLst>
                <a:cxn ang="0">
                  <a:pos x="wd2" y="hd2"/>
                </a:cxn>
                <a:cxn ang="5400000">
                  <a:pos x="wd2" y="hd2"/>
                </a:cxn>
                <a:cxn ang="10800000">
                  <a:pos x="wd2" y="hd2"/>
                </a:cxn>
                <a:cxn ang="16200000">
                  <a:pos x="wd2" y="hd2"/>
                </a:cxn>
              </a:cxnLst>
              <a:rect l="0" t="0" r="r" b="b"/>
              <a:pathLst>
                <a:path w="21600" h="21600" extrusionOk="0">
                  <a:moveTo>
                    <a:pt x="20096" y="21600"/>
                  </a:moveTo>
                  <a:lnTo>
                    <a:pt x="1504" y="21600"/>
                  </a:lnTo>
                  <a:cubicBezTo>
                    <a:pt x="645" y="11314"/>
                    <a:pt x="322" y="7200"/>
                    <a:pt x="0" y="0"/>
                  </a:cubicBezTo>
                  <a:lnTo>
                    <a:pt x="21600" y="0"/>
                  </a:lnTo>
                  <a:lnTo>
                    <a:pt x="20096" y="21600"/>
                  </a:lnTo>
                </a:path>
              </a:pathLst>
            </a:custGeom>
            <a:solidFill>
              <a:srgbClr val="87C3EB"/>
            </a:solidFill>
            <a:ln w="12700" cap="flat">
              <a:noFill/>
              <a:miter lim="400000"/>
            </a:ln>
            <a:effectLst/>
          </p:spPr>
          <p:txBody>
            <a:bodyPr wrap="square" lIns="91439" tIns="91439" rIns="91439" bIns="91439" numCol="1" anchor="ctr">
              <a:noAutofit/>
            </a:bodyPr>
            <a:lstStyle/>
            <a:p>
              <a:pPr algn="l" defTabSz="685783">
                <a:defRPr sz="3600">
                  <a:latin typeface="Calibri"/>
                  <a:ea typeface="Calibri"/>
                  <a:cs typeface="Calibri"/>
                  <a:sym typeface="Calibri"/>
                </a:defRPr>
              </a:pPr>
              <a:endParaRPr sz="1350"/>
            </a:p>
          </p:txBody>
        </p:sp>
        <p:sp>
          <p:nvSpPr>
            <p:cNvPr id="181" name="Freeform 148"/>
            <p:cNvSpPr/>
            <p:nvPr/>
          </p:nvSpPr>
          <p:spPr>
            <a:xfrm>
              <a:off x="891132" y="383726"/>
              <a:ext cx="119591" cy="40290"/>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0" y="21600"/>
                  </a:lnTo>
                  <a:lnTo>
                    <a:pt x="0" y="0"/>
                  </a:lnTo>
                  <a:lnTo>
                    <a:pt x="21600" y="0"/>
                  </a:lnTo>
                  <a:lnTo>
                    <a:pt x="21600" y="21600"/>
                  </a:lnTo>
                  <a:lnTo>
                    <a:pt x="10800" y="21600"/>
                  </a:lnTo>
                </a:path>
              </a:pathLst>
            </a:custGeom>
            <a:solidFill>
              <a:srgbClr val="87C3EB"/>
            </a:solidFill>
            <a:ln w="12700" cap="flat">
              <a:noFill/>
              <a:miter lim="400000"/>
            </a:ln>
            <a:effectLst/>
          </p:spPr>
          <p:txBody>
            <a:bodyPr wrap="square" lIns="91439" tIns="91439" rIns="91439" bIns="91439" numCol="1" anchor="ctr">
              <a:noAutofit/>
            </a:bodyPr>
            <a:lstStyle/>
            <a:p>
              <a:pPr algn="l" defTabSz="685783">
                <a:defRPr sz="3600">
                  <a:latin typeface="Calibri"/>
                  <a:ea typeface="Calibri"/>
                  <a:cs typeface="Calibri"/>
                  <a:sym typeface="Calibri"/>
                </a:defRPr>
              </a:pPr>
              <a:endParaRPr sz="1350"/>
            </a:p>
          </p:txBody>
        </p:sp>
        <p:sp>
          <p:nvSpPr>
            <p:cNvPr id="182" name="Freeform 149"/>
            <p:cNvSpPr/>
            <p:nvPr/>
          </p:nvSpPr>
          <p:spPr>
            <a:xfrm>
              <a:off x="1236804" y="383726"/>
              <a:ext cx="116443" cy="40290"/>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0" y="21600"/>
                  </a:lnTo>
                  <a:lnTo>
                    <a:pt x="0" y="0"/>
                  </a:lnTo>
                  <a:lnTo>
                    <a:pt x="21600" y="0"/>
                  </a:lnTo>
                  <a:lnTo>
                    <a:pt x="21600" y="21600"/>
                  </a:lnTo>
                  <a:lnTo>
                    <a:pt x="10800" y="21600"/>
                  </a:lnTo>
                </a:path>
              </a:pathLst>
            </a:custGeom>
            <a:solidFill>
              <a:srgbClr val="87C3EB"/>
            </a:solidFill>
            <a:ln w="12700" cap="flat">
              <a:noFill/>
              <a:miter lim="400000"/>
            </a:ln>
            <a:effectLst/>
          </p:spPr>
          <p:txBody>
            <a:bodyPr wrap="square" lIns="91439" tIns="91439" rIns="91439" bIns="91439" numCol="1" anchor="ctr">
              <a:noAutofit/>
            </a:bodyPr>
            <a:lstStyle/>
            <a:p>
              <a:pPr algn="l" defTabSz="685783">
                <a:defRPr sz="3600">
                  <a:latin typeface="Calibri"/>
                  <a:ea typeface="Calibri"/>
                  <a:cs typeface="Calibri"/>
                  <a:sym typeface="Calibri"/>
                </a:defRPr>
              </a:pPr>
              <a:endParaRPr sz="1350"/>
            </a:p>
          </p:txBody>
        </p:sp>
        <p:sp>
          <p:nvSpPr>
            <p:cNvPr id="183" name="Freeform 150"/>
            <p:cNvSpPr/>
            <p:nvPr/>
          </p:nvSpPr>
          <p:spPr>
            <a:xfrm>
              <a:off x="891132" y="310787"/>
              <a:ext cx="119591" cy="37171"/>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0" y="21600"/>
                  </a:lnTo>
                  <a:lnTo>
                    <a:pt x="0" y="0"/>
                  </a:lnTo>
                  <a:lnTo>
                    <a:pt x="21600" y="0"/>
                  </a:lnTo>
                  <a:lnTo>
                    <a:pt x="21600" y="21600"/>
                  </a:lnTo>
                  <a:lnTo>
                    <a:pt x="10800" y="21600"/>
                  </a:lnTo>
                </a:path>
              </a:pathLst>
            </a:custGeom>
            <a:solidFill>
              <a:srgbClr val="87C3EB"/>
            </a:solidFill>
            <a:ln w="12700" cap="flat">
              <a:noFill/>
              <a:miter lim="400000"/>
            </a:ln>
            <a:effectLst/>
          </p:spPr>
          <p:txBody>
            <a:bodyPr wrap="square" lIns="91439" tIns="91439" rIns="91439" bIns="91439" numCol="1" anchor="ctr">
              <a:noAutofit/>
            </a:bodyPr>
            <a:lstStyle/>
            <a:p>
              <a:pPr algn="l" defTabSz="685783">
                <a:defRPr sz="3600">
                  <a:latin typeface="Calibri"/>
                  <a:ea typeface="Calibri"/>
                  <a:cs typeface="Calibri"/>
                  <a:sym typeface="Calibri"/>
                </a:defRPr>
              </a:pPr>
              <a:endParaRPr sz="1350"/>
            </a:p>
          </p:txBody>
        </p:sp>
        <p:sp>
          <p:nvSpPr>
            <p:cNvPr id="184" name="Freeform 151"/>
            <p:cNvSpPr/>
            <p:nvPr/>
          </p:nvSpPr>
          <p:spPr>
            <a:xfrm>
              <a:off x="1236804" y="310787"/>
              <a:ext cx="116443" cy="37171"/>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0" y="21600"/>
                  </a:lnTo>
                  <a:lnTo>
                    <a:pt x="0" y="0"/>
                  </a:lnTo>
                  <a:lnTo>
                    <a:pt x="21600" y="0"/>
                  </a:lnTo>
                  <a:lnTo>
                    <a:pt x="21600" y="21600"/>
                  </a:lnTo>
                  <a:lnTo>
                    <a:pt x="10800" y="21600"/>
                  </a:lnTo>
                </a:path>
              </a:pathLst>
            </a:custGeom>
            <a:solidFill>
              <a:srgbClr val="87C3EB"/>
            </a:solidFill>
            <a:ln w="12700" cap="flat">
              <a:noFill/>
              <a:miter lim="400000"/>
            </a:ln>
            <a:effectLst/>
          </p:spPr>
          <p:txBody>
            <a:bodyPr wrap="square" lIns="91439" tIns="91439" rIns="91439" bIns="91439" numCol="1" anchor="ctr">
              <a:noAutofit/>
            </a:bodyPr>
            <a:lstStyle/>
            <a:p>
              <a:pPr algn="l" defTabSz="685783">
                <a:defRPr sz="3600">
                  <a:latin typeface="Calibri"/>
                  <a:ea typeface="Calibri"/>
                  <a:cs typeface="Calibri"/>
                  <a:sym typeface="Calibri"/>
                </a:defRPr>
              </a:pPr>
              <a:endParaRPr sz="1350"/>
            </a:p>
          </p:txBody>
        </p:sp>
        <p:sp>
          <p:nvSpPr>
            <p:cNvPr id="185" name="Freeform 152"/>
            <p:cNvSpPr/>
            <p:nvPr/>
          </p:nvSpPr>
          <p:spPr>
            <a:xfrm>
              <a:off x="891132" y="231504"/>
              <a:ext cx="119591" cy="37191"/>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0" y="21600"/>
                  </a:lnTo>
                  <a:lnTo>
                    <a:pt x="0" y="0"/>
                  </a:lnTo>
                  <a:lnTo>
                    <a:pt x="21600" y="0"/>
                  </a:lnTo>
                  <a:lnTo>
                    <a:pt x="21600" y="21600"/>
                  </a:lnTo>
                  <a:lnTo>
                    <a:pt x="10800" y="21600"/>
                  </a:lnTo>
                </a:path>
              </a:pathLst>
            </a:custGeom>
            <a:solidFill>
              <a:srgbClr val="87C3EB"/>
            </a:solidFill>
            <a:ln w="12700" cap="flat">
              <a:noFill/>
              <a:miter lim="400000"/>
            </a:ln>
            <a:effectLst/>
          </p:spPr>
          <p:txBody>
            <a:bodyPr wrap="square" lIns="91439" tIns="91439" rIns="91439" bIns="91439" numCol="1" anchor="ctr">
              <a:noAutofit/>
            </a:bodyPr>
            <a:lstStyle/>
            <a:p>
              <a:pPr algn="l" defTabSz="685783">
                <a:defRPr sz="3600">
                  <a:latin typeface="Calibri"/>
                  <a:ea typeface="Calibri"/>
                  <a:cs typeface="Calibri"/>
                  <a:sym typeface="Calibri"/>
                </a:defRPr>
              </a:pPr>
              <a:endParaRPr sz="1350"/>
            </a:p>
          </p:txBody>
        </p:sp>
        <p:sp>
          <p:nvSpPr>
            <p:cNvPr id="186" name="Freeform 153"/>
            <p:cNvSpPr/>
            <p:nvPr/>
          </p:nvSpPr>
          <p:spPr>
            <a:xfrm>
              <a:off x="1236804" y="231504"/>
              <a:ext cx="116443" cy="37191"/>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0" y="21600"/>
                  </a:lnTo>
                  <a:lnTo>
                    <a:pt x="0" y="0"/>
                  </a:lnTo>
                  <a:lnTo>
                    <a:pt x="21600" y="0"/>
                  </a:lnTo>
                  <a:lnTo>
                    <a:pt x="21600" y="21600"/>
                  </a:lnTo>
                  <a:lnTo>
                    <a:pt x="10800" y="21600"/>
                  </a:lnTo>
                </a:path>
              </a:pathLst>
            </a:custGeom>
            <a:solidFill>
              <a:srgbClr val="87C3EB"/>
            </a:solidFill>
            <a:ln w="12700" cap="flat">
              <a:noFill/>
              <a:miter lim="400000"/>
            </a:ln>
            <a:effectLst/>
          </p:spPr>
          <p:txBody>
            <a:bodyPr wrap="square" lIns="91439" tIns="91439" rIns="91439" bIns="91439" numCol="1" anchor="ctr">
              <a:noAutofit/>
            </a:bodyPr>
            <a:lstStyle/>
            <a:p>
              <a:pPr algn="l" defTabSz="685783">
                <a:defRPr sz="3600">
                  <a:latin typeface="Calibri"/>
                  <a:ea typeface="Calibri"/>
                  <a:cs typeface="Calibri"/>
                  <a:sym typeface="Calibri"/>
                </a:defRPr>
              </a:pPr>
              <a:endParaRPr sz="1350"/>
            </a:p>
          </p:txBody>
        </p:sp>
        <p:sp>
          <p:nvSpPr>
            <p:cNvPr id="187" name="Freeform 154"/>
            <p:cNvSpPr/>
            <p:nvPr/>
          </p:nvSpPr>
          <p:spPr>
            <a:xfrm>
              <a:off x="811851" y="463009"/>
              <a:ext cx="192551" cy="40270"/>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0" y="21600"/>
                  </a:lnTo>
                  <a:lnTo>
                    <a:pt x="0" y="0"/>
                  </a:lnTo>
                  <a:lnTo>
                    <a:pt x="21600" y="0"/>
                  </a:lnTo>
                  <a:lnTo>
                    <a:pt x="21600" y="21600"/>
                  </a:lnTo>
                  <a:lnTo>
                    <a:pt x="10800" y="21600"/>
                  </a:lnTo>
                </a:path>
              </a:pathLst>
            </a:custGeom>
            <a:solidFill>
              <a:srgbClr val="87C3EB"/>
            </a:solidFill>
            <a:ln w="12700" cap="flat">
              <a:noFill/>
              <a:miter lim="400000"/>
            </a:ln>
            <a:effectLst/>
          </p:spPr>
          <p:txBody>
            <a:bodyPr wrap="square" lIns="91439" tIns="91439" rIns="91439" bIns="91439" numCol="1" anchor="ctr">
              <a:noAutofit/>
            </a:bodyPr>
            <a:lstStyle/>
            <a:p>
              <a:pPr algn="l" defTabSz="685783">
                <a:defRPr sz="3600">
                  <a:latin typeface="Calibri"/>
                  <a:ea typeface="Calibri"/>
                  <a:cs typeface="Calibri"/>
                  <a:sym typeface="Calibri"/>
                </a:defRPr>
              </a:pPr>
              <a:endParaRPr sz="1350"/>
            </a:p>
          </p:txBody>
        </p:sp>
        <p:sp>
          <p:nvSpPr>
            <p:cNvPr id="188" name="Freeform 155"/>
            <p:cNvSpPr/>
            <p:nvPr/>
          </p:nvSpPr>
          <p:spPr>
            <a:xfrm>
              <a:off x="811851" y="542292"/>
              <a:ext cx="192551" cy="40268"/>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0" y="21600"/>
                  </a:lnTo>
                  <a:lnTo>
                    <a:pt x="0" y="0"/>
                  </a:lnTo>
                  <a:lnTo>
                    <a:pt x="21600" y="0"/>
                  </a:lnTo>
                  <a:lnTo>
                    <a:pt x="21600" y="21600"/>
                  </a:lnTo>
                  <a:lnTo>
                    <a:pt x="10800" y="21600"/>
                  </a:lnTo>
                </a:path>
              </a:pathLst>
            </a:custGeom>
            <a:solidFill>
              <a:srgbClr val="87C3EB"/>
            </a:solidFill>
            <a:ln w="12700" cap="flat">
              <a:noFill/>
              <a:miter lim="400000"/>
            </a:ln>
            <a:effectLst/>
          </p:spPr>
          <p:txBody>
            <a:bodyPr wrap="square" lIns="91439" tIns="91439" rIns="91439" bIns="91439" numCol="1" anchor="ctr">
              <a:noAutofit/>
            </a:bodyPr>
            <a:lstStyle/>
            <a:p>
              <a:pPr algn="l" defTabSz="685783">
                <a:defRPr sz="3600">
                  <a:latin typeface="Calibri"/>
                  <a:ea typeface="Calibri"/>
                  <a:cs typeface="Calibri"/>
                  <a:sym typeface="Calibri"/>
                </a:defRPr>
              </a:pPr>
              <a:endParaRPr sz="1350"/>
            </a:p>
          </p:txBody>
        </p:sp>
        <p:sp>
          <p:nvSpPr>
            <p:cNvPr id="189" name="Freeform 156"/>
            <p:cNvSpPr/>
            <p:nvPr/>
          </p:nvSpPr>
          <p:spPr>
            <a:xfrm>
              <a:off x="383726" y="383726"/>
              <a:ext cx="119591" cy="40290"/>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0" y="21600"/>
                  </a:lnTo>
                  <a:lnTo>
                    <a:pt x="0" y="0"/>
                  </a:lnTo>
                  <a:lnTo>
                    <a:pt x="21600" y="0"/>
                  </a:lnTo>
                  <a:lnTo>
                    <a:pt x="21600" y="21600"/>
                  </a:lnTo>
                  <a:lnTo>
                    <a:pt x="10800" y="21600"/>
                  </a:lnTo>
                </a:path>
              </a:pathLst>
            </a:custGeom>
            <a:solidFill>
              <a:srgbClr val="87C3EB"/>
            </a:solidFill>
            <a:ln w="12700" cap="flat">
              <a:noFill/>
              <a:miter lim="400000"/>
            </a:ln>
            <a:effectLst/>
          </p:spPr>
          <p:txBody>
            <a:bodyPr wrap="square" lIns="91439" tIns="91439" rIns="91439" bIns="91439" numCol="1" anchor="ctr">
              <a:noAutofit/>
            </a:bodyPr>
            <a:lstStyle/>
            <a:p>
              <a:pPr algn="l" defTabSz="685783">
                <a:defRPr sz="3600">
                  <a:latin typeface="Calibri"/>
                  <a:ea typeface="Calibri"/>
                  <a:cs typeface="Calibri"/>
                  <a:sym typeface="Calibri"/>
                </a:defRPr>
              </a:pPr>
              <a:endParaRPr sz="1350"/>
            </a:p>
          </p:txBody>
        </p:sp>
        <p:sp>
          <p:nvSpPr>
            <p:cNvPr id="190" name="Freeform 157"/>
            <p:cNvSpPr/>
            <p:nvPr/>
          </p:nvSpPr>
          <p:spPr>
            <a:xfrm>
              <a:off x="383726" y="155395"/>
              <a:ext cx="119591" cy="37170"/>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0" y="21600"/>
                  </a:lnTo>
                  <a:lnTo>
                    <a:pt x="0" y="0"/>
                  </a:lnTo>
                  <a:lnTo>
                    <a:pt x="21600" y="0"/>
                  </a:lnTo>
                  <a:lnTo>
                    <a:pt x="21600" y="21600"/>
                  </a:lnTo>
                  <a:lnTo>
                    <a:pt x="10800" y="21600"/>
                  </a:lnTo>
                </a:path>
              </a:pathLst>
            </a:custGeom>
            <a:solidFill>
              <a:srgbClr val="87C3EB"/>
            </a:solidFill>
            <a:ln w="12700" cap="flat">
              <a:noFill/>
              <a:miter lim="400000"/>
            </a:ln>
            <a:effectLst/>
          </p:spPr>
          <p:txBody>
            <a:bodyPr wrap="square" lIns="91439" tIns="91439" rIns="91439" bIns="91439" numCol="1" anchor="ctr">
              <a:noAutofit/>
            </a:bodyPr>
            <a:lstStyle/>
            <a:p>
              <a:pPr algn="l" defTabSz="685783">
                <a:defRPr sz="3600">
                  <a:latin typeface="Calibri"/>
                  <a:ea typeface="Calibri"/>
                  <a:cs typeface="Calibri"/>
                  <a:sym typeface="Calibri"/>
                </a:defRPr>
              </a:pPr>
              <a:endParaRPr sz="1350"/>
            </a:p>
          </p:txBody>
        </p:sp>
        <p:sp>
          <p:nvSpPr>
            <p:cNvPr id="191" name="Freeform 158"/>
            <p:cNvSpPr/>
            <p:nvPr/>
          </p:nvSpPr>
          <p:spPr>
            <a:xfrm>
              <a:off x="76111" y="383726"/>
              <a:ext cx="116443" cy="40290"/>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0" y="21600"/>
                  </a:lnTo>
                  <a:lnTo>
                    <a:pt x="0" y="0"/>
                  </a:lnTo>
                  <a:lnTo>
                    <a:pt x="21600" y="0"/>
                  </a:lnTo>
                  <a:lnTo>
                    <a:pt x="21600" y="21600"/>
                  </a:lnTo>
                  <a:lnTo>
                    <a:pt x="10800" y="21600"/>
                  </a:lnTo>
                </a:path>
              </a:pathLst>
            </a:custGeom>
            <a:solidFill>
              <a:srgbClr val="87C3EB"/>
            </a:solidFill>
            <a:ln w="12700" cap="flat">
              <a:noFill/>
              <a:miter lim="400000"/>
            </a:ln>
            <a:effectLst/>
          </p:spPr>
          <p:txBody>
            <a:bodyPr wrap="square" lIns="91439" tIns="91439" rIns="91439" bIns="91439" numCol="1" anchor="ctr">
              <a:noAutofit/>
            </a:bodyPr>
            <a:lstStyle/>
            <a:p>
              <a:pPr algn="l" defTabSz="685783">
                <a:defRPr sz="3600">
                  <a:latin typeface="Calibri"/>
                  <a:ea typeface="Calibri"/>
                  <a:cs typeface="Calibri"/>
                  <a:sym typeface="Calibri"/>
                </a:defRPr>
              </a:pPr>
              <a:endParaRPr sz="1350"/>
            </a:p>
          </p:txBody>
        </p:sp>
        <p:sp>
          <p:nvSpPr>
            <p:cNvPr id="192" name="Freeform 159"/>
            <p:cNvSpPr/>
            <p:nvPr/>
          </p:nvSpPr>
          <p:spPr>
            <a:xfrm>
              <a:off x="76111" y="310787"/>
              <a:ext cx="116443" cy="37171"/>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0" y="21600"/>
                  </a:lnTo>
                  <a:lnTo>
                    <a:pt x="0" y="0"/>
                  </a:lnTo>
                  <a:lnTo>
                    <a:pt x="21600" y="0"/>
                  </a:lnTo>
                  <a:lnTo>
                    <a:pt x="21600" y="21600"/>
                  </a:lnTo>
                  <a:lnTo>
                    <a:pt x="10800" y="21600"/>
                  </a:lnTo>
                </a:path>
              </a:pathLst>
            </a:custGeom>
            <a:solidFill>
              <a:srgbClr val="87C3EB"/>
            </a:solidFill>
            <a:ln w="12700" cap="flat">
              <a:noFill/>
              <a:miter lim="400000"/>
            </a:ln>
            <a:effectLst/>
          </p:spPr>
          <p:txBody>
            <a:bodyPr wrap="square" lIns="91439" tIns="91439" rIns="91439" bIns="91439" numCol="1" anchor="ctr">
              <a:noAutofit/>
            </a:bodyPr>
            <a:lstStyle/>
            <a:p>
              <a:pPr algn="l" defTabSz="685783">
                <a:defRPr sz="3600">
                  <a:latin typeface="Calibri"/>
                  <a:ea typeface="Calibri"/>
                  <a:cs typeface="Calibri"/>
                  <a:sym typeface="Calibri"/>
                </a:defRPr>
              </a:pPr>
              <a:endParaRPr sz="1350"/>
            </a:p>
          </p:txBody>
        </p:sp>
        <p:sp>
          <p:nvSpPr>
            <p:cNvPr id="193" name="Freeform 160"/>
            <p:cNvSpPr/>
            <p:nvPr/>
          </p:nvSpPr>
          <p:spPr>
            <a:xfrm>
              <a:off x="76111" y="231504"/>
              <a:ext cx="116443" cy="37191"/>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0" y="21600"/>
                  </a:lnTo>
                  <a:lnTo>
                    <a:pt x="0" y="0"/>
                  </a:lnTo>
                  <a:lnTo>
                    <a:pt x="21600" y="0"/>
                  </a:lnTo>
                  <a:lnTo>
                    <a:pt x="21600" y="21600"/>
                  </a:lnTo>
                  <a:lnTo>
                    <a:pt x="10800" y="21600"/>
                  </a:lnTo>
                </a:path>
              </a:pathLst>
            </a:custGeom>
            <a:solidFill>
              <a:srgbClr val="87C3EB"/>
            </a:solidFill>
            <a:ln w="12700" cap="flat">
              <a:noFill/>
              <a:miter lim="400000"/>
            </a:ln>
            <a:effectLst/>
          </p:spPr>
          <p:txBody>
            <a:bodyPr wrap="square" lIns="91439" tIns="91439" rIns="91439" bIns="91439" numCol="1" anchor="ctr">
              <a:noAutofit/>
            </a:bodyPr>
            <a:lstStyle/>
            <a:p>
              <a:pPr algn="l" defTabSz="685783">
                <a:defRPr sz="3600">
                  <a:latin typeface="Calibri"/>
                  <a:ea typeface="Calibri"/>
                  <a:cs typeface="Calibri"/>
                  <a:sym typeface="Calibri"/>
                </a:defRPr>
              </a:pPr>
              <a:endParaRPr sz="1350"/>
            </a:p>
          </p:txBody>
        </p:sp>
        <p:sp>
          <p:nvSpPr>
            <p:cNvPr id="194" name="Freeform 161"/>
            <p:cNvSpPr/>
            <p:nvPr/>
          </p:nvSpPr>
          <p:spPr>
            <a:xfrm>
              <a:off x="76111" y="155395"/>
              <a:ext cx="116443" cy="37170"/>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0" y="21600"/>
                  </a:lnTo>
                  <a:lnTo>
                    <a:pt x="0" y="0"/>
                  </a:lnTo>
                  <a:lnTo>
                    <a:pt x="21600" y="0"/>
                  </a:lnTo>
                  <a:lnTo>
                    <a:pt x="21600" y="21600"/>
                  </a:lnTo>
                  <a:lnTo>
                    <a:pt x="10800" y="21600"/>
                  </a:lnTo>
                </a:path>
              </a:pathLst>
            </a:custGeom>
            <a:solidFill>
              <a:srgbClr val="87C3EB"/>
            </a:solidFill>
            <a:ln w="12700" cap="flat">
              <a:noFill/>
              <a:miter lim="400000"/>
            </a:ln>
            <a:effectLst/>
          </p:spPr>
          <p:txBody>
            <a:bodyPr wrap="square" lIns="91439" tIns="91439" rIns="91439" bIns="91439" numCol="1" anchor="ctr">
              <a:noAutofit/>
            </a:bodyPr>
            <a:lstStyle/>
            <a:p>
              <a:pPr algn="l" defTabSz="685783">
                <a:defRPr sz="3600">
                  <a:latin typeface="Calibri"/>
                  <a:ea typeface="Calibri"/>
                  <a:cs typeface="Calibri"/>
                  <a:sym typeface="Calibri"/>
                </a:defRPr>
              </a:pPr>
              <a:endParaRPr sz="1350"/>
            </a:p>
          </p:txBody>
        </p:sp>
        <p:sp>
          <p:nvSpPr>
            <p:cNvPr id="195" name="Freeform 162"/>
            <p:cNvSpPr/>
            <p:nvPr/>
          </p:nvSpPr>
          <p:spPr>
            <a:xfrm>
              <a:off x="0" y="463009"/>
              <a:ext cx="271833" cy="40270"/>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0" y="21600"/>
                  </a:lnTo>
                  <a:lnTo>
                    <a:pt x="0" y="0"/>
                  </a:lnTo>
                  <a:lnTo>
                    <a:pt x="21600" y="0"/>
                  </a:lnTo>
                  <a:lnTo>
                    <a:pt x="21600" y="21600"/>
                  </a:lnTo>
                  <a:lnTo>
                    <a:pt x="10800" y="21600"/>
                  </a:lnTo>
                </a:path>
              </a:pathLst>
            </a:custGeom>
            <a:solidFill>
              <a:srgbClr val="87C3EB"/>
            </a:solidFill>
            <a:ln w="12700" cap="flat">
              <a:noFill/>
              <a:miter lim="400000"/>
            </a:ln>
            <a:effectLst/>
          </p:spPr>
          <p:txBody>
            <a:bodyPr wrap="square" lIns="91439" tIns="91439" rIns="91439" bIns="91439" numCol="1" anchor="ctr">
              <a:noAutofit/>
            </a:bodyPr>
            <a:lstStyle/>
            <a:p>
              <a:pPr algn="l" defTabSz="685783">
                <a:defRPr sz="3600">
                  <a:latin typeface="Calibri"/>
                  <a:ea typeface="Calibri"/>
                  <a:cs typeface="Calibri"/>
                  <a:sym typeface="Calibri"/>
                </a:defRPr>
              </a:pPr>
              <a:endParaRPr sz="1350"/>
            </a:p>
          </p:txBody>
        </p:sp>
        <p:sp>
          <p:nvSpPr>
            <p:cNvPr id="196" name="Freeform 163"/>
            <p:cNvSpPr/>
            <p:nvPr/>
          </p:nvSpPr>
          <p:spPr>
            <a:xfrm>
              <a:off x="0" y="542292"/>
              <a:ext cx="271833" cy="40268"/>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0" y="21600"/>
                  </a:lnTo>
                  <a:lnTo>
                    <a:pt x="0" y="0"/>
                  </a:lnTo>
                  <a:lnTo>
                    <a:pt x="21600" y="0"/>
                  </a:lnTo>
                  <a:lnTo>
                    <a:pt x="21600" y="21600"/>
                  </a:lnTo>
                  <a:lnTo>
                    <a:pt x="10800" y="21600"/>
                  </a:lnTo>
                </a:path>
              </a:pathLst>
            </a:custGeom>
            <a:solidFill>
              <a:srgbClr val="87C3EB"/>
            </a:solidFill>
            <a:ln w="12700" cap="flat">
              <a:noFill/>
              <a:miter lim="400000"/>
            </a:ln>
            <a:effectLst/>
          </p:spPr>
          <p:txBody>
            <a:bodyPr wrap="square" lIns="91439" tIns="91439" rIns="91439" bIns="91439" numCol="1" anchor="ctr">
              <a:noAutofit/>
            </a:bodyPr>
            <a:lstStyle/>
            <a:p>
              <a:pPr algn="l" defTabSz="685783">
                <a:defRPr sz="3600">
                  <a:latin typeface="Calibri"/>
                  <a:ea typeface="Calibri"/>
                  <a:cs typeface="Calibri"/>
                  <a:sym typeface="Calibri"/>
                </a:defRPr>
              </a:pPr>
              <a:endParaRPr sz="1350"/>
            </a:p>
          </p:txBody>
        </p:sp>
        <p:sp>
          <p:nvSpPr>
            <p:cNvPr id="197" name="Freeform 164"/>
            <p:cNvSpPr/>
            <p:nvPr/>
          </p:nvSpPr>
          <p:spPr>
            <a:xfrm>
              <a:off x="0" y="0"/>
              <a:ext cx="271833" cy="40270"/>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0" y="21600"/>
                  </a:lnTo>
                  <a:lnTo>
                    <a:pt x="0" y="0"/>
                  </a:lnTo>
                  <a:lnTo>
                    <a:pt x="21600" y="0"/>
                  </a:lnTo>
                  <a:lnTo>
                    <a:pt x="21600" y="21600"/>
                  </a:lnTo>
                  <a:lnTo>
                    <a:pt x="10800" y="21600"/>
                  </a:lnTo>
                </a:path>
              </a:pathLst>
            </a:custGeom>
            <a:solidFill>
              <a:srgbClr val="87C3EB"/>
            </a:solidFill>
            <a:ln w="12700" cap="flat">
              <a:noFill/>
              <a:miter lim="400000"/>
            </a:ln>
            <a:effectLst/>
          </p:spPr>
          <p:txBody>
            <a:bodyPr wrap="square" lIns="91439" tIns="91439" rIns="91439" bIns="91439" numCol="1" anchor="ctr">
              <a:noAutofit/>
            </a:bodyPr>
            <a:lstStyle/>
            <a:p>
              <a:pPr algn="l" defTabSz="685783">
                <a:defRPr sz="3600">
                  <a:latin typeface="Calibri"/>
                  <a:ea typeface="Calibri"/>
                  <a:cs typeface="Calibri"/>
                  <a:sym typeface="Calibri"/>
                </a:defRPr>
              </a:pPr>
              <a:endParaRPr sz="1350"/>
            </a:p>
          </p:txBody>
        </p:sp>
        <p:sp>
          <p:nvSpPr>
            <p:cNvPr id="198" name="Freeform 165"/>
            <p:cNvSpPr/>
            <p:nvPr/>
          </p:nvSpPr>
          <p:spPr>
            <a:xfrm>
              <a:off x="0" y="76112"/>
              <a:ext cx="271833" cy="37191"/>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0" y="21600"/>
                  </a:lnTo>
                  <a:lnTo>
                    <a:pt x="0" y="0"/>
                  </a:lnTo>
                  <a:lnTo>
                    <a:pt x="21600" y="0"/>
                  </a:lnTo>
                  <a:lnTo>
                    <a:pt x="21600" y="21600"/>
                  </a:lnTo>
                  <a:lnTo>
                    <a:pt x="10800" y="21600"/>
                  </a:lnTo>
                </a:path>
              </a:pathLst>
            </a:custGeom>
            <a:solidFill>
              <a:srgbClr val="87C3EB"/>
            </a:solidFill>
            <a:ln w="12700" cap="flat">
              <a:noFill/>
              <a:miter lim="400000"/>
            </a:ln>
            <a:effectLst/>
          </p:spPr>
          <p:txBody>
            <a:bodyPr wrap="square" lIns="91439" tIns="91439" rIns="91439" bIns="91439" numCol="1" anchor="ctr">
              <a:noAutofit/>
            </a:bodyPr>
            <a:lstStyle/>
            <a:p>
              <a:pPr algn="l" defTabSz="685783">
                <a:defRPr sz="3600">
                  <a:latin typeface="Calibri"/>
                  <a:ea typeface="Calibri"/>
                  <a:cs typeface="Calibri"/>
                  <a:sym typeface="Calibri"/>
                </a:defRPr>
              </a:pPr>
              <a:endParaRPr sz="1350"/>
            </a:p>
          </p:txBody>
        </p:sp>
        <p:sp>
          <p:nvSpPr>
            <p:cNvPr id="199" name="Freeform 166"/>
            <p:cNvSpPr/>
            <p:nvPr/>
          </p:nvSpPr>
          <p:spPr>
            <a:xfrm>
              <a:off x="811851" y="0"/>
              <a:ext cx="233774" cy="4027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0432" y="0"/>
                  </a:lnTo>
                  <a:cubicBezTo>
                    <a:pt x="20933" y="7200"/>
                    <a:pt x="21183" y="11314"/>
                    <a:pt x="21600" y="21600"/>
                  </a:cubicBezTo>
                  <a:lnTo>
                    <a:pt x="0" y="21600"/>
                  </a:lnTo>
                  <a:lnTo>
                    <a:pt x="0" y="0"/>
                  </a:lnTo>
                </a:path>
              </a:pathLst>
            </a:custGeom>
            <a:solidFill>
              <a:srgbClr val="87C3EB"/>
            </a:solidFill>
            <a:ln w="12700" cap="flat">
              <a:noFill/>
              <a:miter lim="400000"/>
            </a:ln>
            <a:effectLst/>
          </p:spPr>
          <p:txBody>
            <a:bodyPr wrap="square" lIns="91439" tIns="91439" rIns="91439" bIns="91439" numCol="1" anchor="ctr">
              <a:noAutofit/>
            </a:bodyPr>
            <a:lstStyle/>
            <a:p>
              <a:pPr algn="l" defTabSz="685783">
                <a:defRPr sz="3600">
                  <a:latin typeface="Calibri"/>
                  <a:ea typeface="Calibri"/>
                  <a:cs typeface="Calibri"/>
                  <a:sym typeface="Calibri"/>
                </a:defRPr>
              </a:pPr>
              <a:endParaRPr sz="1350"/>
            </a:p>
          </p:txBody>
        </p:sp>
        <p:sp>
          <p:nvSpPr>
            <p:cNvPr id="200" name="Freeform 167"/>
            <p:cNvSpPr/>
            <p:nvPr/>
          </p:nvSpPr>
          <p:spPr>
            <a:xfrm>
              <a:off x="811851" y="76112"/>
              <a:ext cx="262307" cy="3719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0550" y="0"/>
                  </a:lnTo>
                  <a:lnTo>
                    <a:pt x="21600" y="21600"/>
                  </a:lnTo>
                  <a:lnTo>
                    <a:pt x="0" y="21600"/>
                  </a:lnTo>
                  <a:lnTo>
                    <a:pt x="0" y="0"/>
                  </a:lnTo>
                </a:path>
              </a:pathLst>
            </a:custGeom>
            <a:solidFill>
              <a:srgbClr val="87C3EB"/>
            </a:solidFill>
            <a:ln w="12700" cap="flat">
              <a:noFill/>
              <a:miter lim="400000"/>
            </a:ln>
            <a:effectLst/>
          </p:spPr>
          <p:txBody>
            <a:bodyPr wrap="square" lIns="91439" tIns="91439" rIns="91439" bIns="91439" numCol="1" anchor="ctr">
              <a:noAutofit/>
            </a:bodyPr>
            <a:lstStyle/>
            <a:p>
              <a:pPr algn="l" defTabSz="685783">
                <a:defRPr sz="3600">
                  <a:latin typeface="Calibri"/>
                  <a:ea typeface="Calibri"/>
                  <a:cs typeface="Calibri"/>
                  <a:sym typeface="Calibri"/>
                </a:defRPr>
              </a:pPr>
              <a:endParaRPr sz="1350"/>
            </a:p>
          </p:txBody>
        </p:sp>
        <p:sp>
          <p:nvSpPr>
            <p:cNvPr id="201" name="Freeform 168"/>
            <p:cNvSpPr/>
            <p:nvPr/>
          </p:nvSpPr>
          <p:spPr>
            <a:xfrm>
              <a:off x="1201919" y="0"/>
              <a:ext cx="227447" cy="4027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21600"/>
                  </a:lnTo>
                  <a:lnTo>
                    <a:pt x="0" y="21600"/>
                  </a:lnTo>
                  <a:lnTo>
                    <a:pt x="1181" y="0"/>
                  </a:lnTo>
                  <a:lnTo>
                    <a:pt x="21600" y="0"/>
                  </a:lnTo>
                </a:path>
              </a:pathLst>
            </a:custGeom>
            <a:solidFill>
              <a:srgbClr val="87C3EB"/>
            </a:solidFill>
            <a:ln w="12700" cap="flat">
              <a:noFill/>
              <a:miter lim="400000"/>
            </a:ln>
            <a:effectLst/>
          </p:spPr>
          <p:txBody>
            <a:bodyPr wrap="square" lIns="91439" tIns="91439" rIns="91439" bIns="91439" numCol="1" anchor="ctr">
              <a:noAutofit/>
            </a:bodyPr>
            <a:lstStyle/>
            <a:p>
              <a:pPr algn="l" defTabSz="685783">
                <a:defRPr sz="3600">
                  <a:latin typeface="Calibri"/>
                  <a:ea typeface="Calibri"/>
                  <a:cs typeface="Calibri"/>
                  <a:sym typeface="Calibri"/>
                </a:defRPr>
              </a:pPr>
              <a:endParaRPr sz="1350"/>
            </a:p>
          </p:txBody>
        </p:sp>
        <p:sp>
          <p:nvSpPr>
            <p:cNvPr id="202" name="Freeform 169"/>
            <p:cNvSpPr/>
            <p:nvPr/>
          </p:nvSpPr>
          <p:spPr>
            <a:xfrm>
              <a:off x="1173378" y="76112"/>
              <a:ext cx="255978" cy="37191"/>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1137" y="0"/>
                  </a:lnTo>
                  <a:lnTo>
                    <a:pt x="21600" y="0"/>
                  </a:lnTo>
                  <a:lnTo>
                    <a:pt x="21600" y="21600"/>
                  </a:lnTo>
                </a:path>
              </a:pathLst>
            </a:custGeom>
            <a:solidFill>
              <a:srgbClr val="87C3EB"/>
            </a:solidFill>
            <a:ln w="12700" cap="flat">
              <a:noFill/>
              <a:miter lim="400000"/>
            </a:ln>
            <a:effectLst/>
          </p:spPr>
          <p:txBody>
            <a:bodyPr wrap="square" lIns="91439" tIns="91439" rIns="91439" bIns="91439" numCol="1" anchor="ctr">
              <a:noAutofit/>
            </a:bodyPr>
            <a:lstStyle/>
            <a:p>
              <a:pPr algn="l" defTabSz="685783">
                <a:defRPr sz="3600">
                  <a:latin typeface="Calibri"/>
                  <a:ea typeface="Calibri"/>
                  <a:cs typeface="Calibri"/>
                  <a:sym typeface="Calibri"/>
                </a:defRPr>
              </a:pPr>
              <a:endParaRPr sz="1350"/>
            </a:p>
          </p:txBody>
        </p:sp>
        <p:sp>
          <p:nvSpPr>
            <p:cNvPr id="203" name="Freeform 170"/>
            <p:cNvSpPr/>
            <p:nvPr/>
          </p:nvSpPr>
          <p:spPr>
            <a:xfrm>
              <a:off x="1236804" y="463009"/>
              <a:ext cx="192551" cy="40270"/>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0" y="21600"/>
                  </a:lnTo>
                  <a:lnTo>
                    <a:pt x="0" y="0"/>
                  </a:lnTo>
                  <a:lnTo>
                    <a:pt x="21600" y="0"/>
                  </a:lnTo>
                  <a:lnTo>
                    <a:pt x="21600" y="21600"/>
                  </a:lnTo>
                  <a:lnTo>
                    <a:pt x="10800" y="21600"/>
                  </a:lnTo>
                </a:path>
              </a:pathLst>
            </a:custGeom>
            <a:solidFill>
              <a:srgbClr val="87C3EB"/>
            </a:solidFill>
            <a:ln w="12700" cap="flat">
              <a:noFill/>
              <a:miter lim="400000"/>
            </a:ln>
            <a:effectLst/>
          </p:spPr>
          <p:txBody>
            <a:bodyPr wrap="square" lIns="91439" tIns="91439" rIns="91439" bIns="91439" numCol="1" anchor="ctr">
              <a:noAutofit/>
            </a:bodyPr>
            <a:lstStyle/>
            <a:p>
              <a:pPr algn="l" defTabSz="685783">
                <a:defRPr sz="3600">
                  <a:latin typeface="Calibri"/>
                  <a:ea typeface="Calibri"/>
                  <a:cs typeface="Calibri"/>
                  <a:sym typeface="Calibri"/>
                </a:defRPr>
              </a:pPr>
              <a:endParaRPr sz="1350"/>
            </a:p>
          </p:txBody>
        </p:sp>
        <p:sp>
          <p:nvSpPr>
            <p:cNvPr id="204" name="Freeform 171"/>
            <p:cNvSpPr/>
            <p:nvPr/>
          </p:nvSpPr>
          <p:spPr>
            <a:xfrm>
              <a:off x="1236804" y="542292"/>
              <a:ext cx="192551" cy="40268"/>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0" y="21600"/>
                  </a:lnTo>
                  <a:lnTo>
                    <a:pt x="0" y="0"/>
                  </a:lnTo>
                  <a:lnTo>
                    <a:pt x="21600" y="0"/>
                  </a:lnTo>
                  <a:lnTo>
                    <a:pt x="21600" y="21600"/>
                  </a:lnTo>
                  <a:lnTo>
                    <a:pt x="10800" y="21600"/>
                  </a:lnTo>
                </a:path>
              </a:pathLst>
            </a:custGeom>
            <a:solidFill>
              <a:srgbClr val="87C3EB"/>
            </a:solidFill>
            <a:ln w="12700" cap="flat">
              <a:noFill/>
              <a:miter lim="400000"/>
            </a:ln>
            <a:effectLst/>
          </p:spPr>
          <p:txBody>
            <a:bodyPr wrap="square" lIns="91439" tIns="91439" rIns="91439" bIns="91439" numCol="1" anchor="ctr">
              <a:noAutofit/>
            </a:bodyPr>
            <a:lstStyle/>
            <a:p>
              <a:pPr algn="l" defTabSz="685783">
                <a:defRPr sz="3600">
                  <a:latin typeface="Calibri"/>
                  <a:ea typeface="Calibri"/>
                  <a:cs typeface="Calibri"/>
                  <a:sym typeface="Calibri"/>
                </a:defRPr>
              </a:pPr>
              <a:endParaRPr sz="1350"/>
            </a:p>
          </p:txBody>
        </p:sp>
        <p:sp>
          <p:nvSpPr>
            <p:cNvPr id="205" name="Freeform 172"/>
            <p:cNvSpPr/>
            <p:nvPr/>
          </p:nvSpPr>
          <p:spPr>
            <a:xfrm>
              <a:off x="1109953" y="542292"/>
              <a:ext cx="27557" cy="40330"/>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0" y="0"/>
                  </a:lnTo>
                  <a:lnTo>
                    <a:pt x="21600" y="0"/>
                  </a:lnTo>
                  <a:lnTo>
                    <a:pt x="10800" y="21600"/>
                  </a:lnTo>
                </a:path>
              </a:pathLst>
            </a:custGeom>
            <a:solidFill>
              <a:srgbClr val="87C3EB"/>
            </a:solidFill>
            <a:ln w="12700" cap="flat">
              <a:noFill/>
              <a:miter lim="400000"/>
            </a:ln>
            <a:effectLst/>
          </p:spPr>
          <p:txBody>
            <a:bodyPr wrap="square" lIns="91439" tIns="91439" rIns="91439" bIns="91439" numCol="1" anchor="ctr">
              <a:noAutofit/>
            </a:bodyPr>
            <a:lstStyle/>
            <a:p>
              <a:pPr algn="l" defTabSz="685783">
                <a:defRPr sz="3600">
                  <a:latin typeface="Calibri"/>
                  <a:ea typeface="Calibri"/>
                  <a:cs typeface="Calibri"/>
                  <a:sym typeface="Calibri"/>
                </a:defRPr>
              </a:pPr>
              <a:endParaRPr sz="1350"/>
            </a:p>
          </p:txBody>
        </p:sp>
        <p:sp>
          <p:nvSpPr>
            <p:cNvPr id="206" name="Freeform 173"/>
            <p:cNvSpPr/>
            <p:nvPr/>
          </p:nvSpPr>
          <p:spPr>
            <a:xfrm>
              <a:off x="1081412" y="463009"/>
              <a:ext cx="78383" cy="40270"/>
            </a:xfrm>
            <a:custGeom>
              <a:avLst/>
              <a:gdLst/>
              <a:ahLst/>
              <a:cxnLst>
                <a:cxn ang="0">
                  <a:pos x="wd2" y="hd2"/>
                </a:cxn>
                <a:cxn ang="5400000">
                  <a:pos x="wd2" y="hd2"/>
                </a:cxn>
                <a:cxn ang="10800000">
                  <a:pos x="wd2" y="hd2"/>
                </a:cxn>
                <a:cxn ang="16200000">
                  <a:pos x="wd2" y="hd2"/>
                </a:cxn>
              </a:cxnLst>
              <a:rect l="0" t="0" r="r" b="b"/>
              <a:pathLst>
                <a:path w="21600" h="21600" extrusionOk="0">
                  <a:moveTo>
                    <a:pt x="18124" y="21600"/>
                  </a:moveTo>
                  <a:lnTo>
                    <a:pt x="4221" y="21600"/>
                  </a:lnTo>
                  <a:cubicBezTo>
                    <a:pt x="2731" y="14400"/>
                    <a:pt x="1986" y="10286"/>
                    <a:pt x="0" y="0"/>
                  </a:cubicBezTo>
                  <a:lnTo>
                    <a:pt x="21600" y="0"/>
                  </a:lnTo>
                  <a:lnTo>
                    <a:pt x="18124" y="21600"/>
                  </a:lnTo>
                </a:path>
              </a:pathLst>
            </a:custGeom>
            <a:solidFill>
              <a:srgbClr val="87C3EB"/>
            </a:solidFill>
            <a:ln w="12700" cap="flat">
              <a:noFill/>
              <a:miter lim="400000"/>
            </a:ln>
            <a:effectLst/>
          </p:spPr>
          <p:txBody>
            <a:bodyPr wrap="square" lIns="91439" tIns="91439" rIns="91439" bIns="91439" numCol="1" anchor="ctr">
              <a:noAutofit/>
            </a:bodyPr>
            <a:lstStyle/>
            <a:p>
              <a:pPr algn="l" defTabSz="685783">
                <a:defRPr sz="3600">
                  <a:latin typeface="Calibri"/>
                  <a:ea typeface="Calibri"/>
                  <a:cs typeface="Calibri"/>
                  <a:sym typeface="Calibri"/>
                </a:defRPr>
              </a:pPr>
              <a:endParaRPr sz="1350"/>
            </a:p>
          </p:txBody>
        </p:sp>
        <p:sp>
          <p:nvSpPr>
            <p:cNvPr id="207" name="Freeform 174"/>
            <p:cNvSpPr/>
            <p:nvPr/>
          </p:nvSpPr>
          <p:spPr>
            <a:xfrm>
              <a:off x="1059213" y="390070"/>
              <a:ext cx="129125" cy="37191"/>
            </a:xfrm>
            <a:custGeom>
              <a:avLst/>
              <a:gdLst/>
              <a:ahLst/>
              <a:cxnLst>
                <a:cxn ang="0">
                  <a:pos x="wd2" y="hd2"/>
                </a:cxn>
                <a:cxn ang="5400000">
                  <a:pos x="wd2" y="hd2"/>
                </a:cxn>
                <a:cxn ang="10800000">
                  <a:pos x="wd2" y="hd2"/>
                </a:cxn>
                <a:cxn ang="16200000">
                  <a:pos x="wd2" y="hd2"/>
                </a:cxn>
              </a:cxnLst>
              <a:rect l="0" t="0" r="r" b="b"/>
              <a:pathLst>
                <a:path w="21600" h="21600" extrusionOk="0">
                  <a:moveTo>
                    <a:pt x="19350" y="21600"/>
                  </a:moveTo>
                  <a:lnTo>
                    <a:pt x="2100" y="21600"/>
                  </a:lnTo>
                  <a:cubicBezTo>
                    <a:pt x="750" y="10047"/>
                    <a:pt x="750" y="10047"/>
                    <a:pt x="0" y="0"/>
                  </a:cubicBezTo>
                  <a:lnTo>
                    <a:pt x="21600" y="0"/>
                  </a:lnTo>
                  <a:lnTo>
                    <a:pt x="19350" y="21600"/>
                  </a:lnTo>
                </a:path>
              </a:pathLst>
            </a:custGeom>
            <a:solidFill>
              <a:srgbClr val="87C3EB"/>
            </a:solidFill>
            <a:ln w="12700" cap="flat">
              <a:noFill/>
              <a:miter lim="400000"/>
            </a:ln>
            <a:effectLst/>
          </p:spPr>
          <p:txBody>
            <a:bodyPr wrap="square" lIns="91439" tIns="91439" rIns="91439" bIns="91439" numCol="1" anchor="ctr">
              <a:noAutofit/>
            </a:bodyPr>
            <a:lstStyle/>
            <a:p>
              <a:pPr algn="l" defTabSz="685783">
                <a:defRPr sz="3600">
                  <a:latin typeface="Calibri"/>
                  <a:ea typeface="Calibri"/>
                  <a:cs typeface="Calibri"/>
                  <a:sym typeface="Calibri"/>
                </a:defRPr>
              </a:pPr>
              <a:endParaRPr sz="1350"/>
            </a:p>
          </p:txBody>
        </p:sp>
        <p:sp>
          <p:nvSpPr>
            <p:cNvPr id="208" name="Freeform 175"/>
            <p:cNvSpPr/>
            <p:nvPr/>
          </p:nvSpPr>
          <p:spPr>
            <a:xfrm>
              <a:off x="383726" y="310787"/>
              <a:ext cx="363804" cy="3717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9791" y="0"/>
                  </a:lnTo>
                  <a:cubicBezTo>
                    <a:pt x="20536" y="5657"/>
                    <a:pt x="21174" y="12857"/>
                    <a:pt x="21600" y="21600"/>
                  </a:cubicBezTo>
                  <a:lnTo>
                    <a:pt x="0" y="21600"/>
                  </a:lnTo>
                  <a:lnTo>
                    <a:pt x="0" y="0"/>
                  </a:lnTo>
                </a:path>
              </a:pathLst>
            </a:custGeom>
            <a:solidFill>
              <a:srgbClr val="87C3EB"/>
            </a:solidFill>
            <a:ln w="12700" cap="flat">
              <a:noFill/>
              <a:miter lim="400000"/>
            </a:ln>
            <a:effectLst/>
          </p:spPr>
          <p:txBody>
            <a:bodyPr wrap="square" lIns="91439" tIns="91439" rIns="91439" bIns="91439" numCol="1" anchor="ctr">
              <a:noAutofit/>
            </a:bodyPr>
            <a:lstStyle/>
            <a:p>
              <a:pPr algn="l" defTabSz="685783">
                <a:defRPr sz="3600">
                  <a:latin typeface="Calibri"/>
                  <a:ea typeface="Calibri"/>
                  <a:cs typeface="Calibri"/>
                  <a:sym typeface="Calibri"/>
                </a:defRPr>
              </a:pPr>
              <a:endParaRPr sz="1350"/>
            </a:p>
          </p:txBody>
        </p:sp>
        <p:sp>
          <p:nvSpPr>
            <p:cNvPr id="209" name="Freeform 176"/>
            <p:cNvSpPr/>
            <p:nvPr/>
          </p:nvSpPr>
          <p:spPr>
            <a:xfrm>
              <a:off x="618402" y="390070"/>
              <a:ext cx="154503" cy="37191"/>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lnTo>
                    <a:pt x="20851" y="0"/>
                  </a:lnTo>
                  <a:cubicBezTo>
                    <a:pt x="21225" y="7033"/>
                    <a:pt x="21600" y="14567"/>
                    <a:pt x="21600" y="21600"/>
                  </a:cubicBezTo>
                </a:path>
              </a:pathLst>
            </a:custGeom>
            <a:solidFill>
              <a:srgbClr val="87C3EB"/>
            </a:solidFill>
            <a:ln w="12700" cap="flat">
              <a:noFill/>
              <a:miter lim="400000"/>
            </a:ln>
            <a:effectLst/>
          </p:spPr>
          <p:txBody>
            <a:bodyPr wrap="square" lIns="91439" tIns="91439" rIns="91439" bIns="91439" numCol="1" anchor="ctr">
              <a:noAutofit/>
            </a:bodyPr>
            <a:lstStyle/>
            <a:p>
              <a:pPr algn="l" defTabSz="685783">
                <a:defRPr sz="3600">
                  <a:latin typeface="Calibri"/>
                  <a:ea typeface="Calibri"/>
                  <a:cs typeface="Calibri"/>
                  <a:sym typeface="Calibri"/>
                </a:defRPr>
              </a:pPr>
              <a:endParaRPr sz="1350"/>
            </a:p>
          </p:txBody>
        </p:sp>
        <p:sp>
          <p:nvSpPr>
            <p:cNvPr id="210" name="Freeform 177"/>
            <p:cNvSpPr/>
            <p:nvPr/>
          </p:nvSpPr>
          <p:spPr>
            <a:xfrm>
              <a:off x="307615" y="463009"/>
              <a:ext cx="458941" cy="4027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21600" y="0"/>
                  </a:lnTo>
                  <a:cubicBezTo>
                    <a:pt x="21473" y="7200"/>
                    <a:pt x="21220" y="14400"/>
                    <a:pt x="20881" y="21600"/>
                  </a:cubicBezTo>
                  <a:lnTo>
                    <a:pt x="0" y="21600"/>
                  </a:lnTo>
                </a:path>
              </a:pathLst>
            </a:custGeom>
            <a:solidFill>
              <a:srgbClr val="87C3EB"/>
            </a:solidFill>
            <a:ln w="12700" cap="flat">
              <a:noFill/>
              <a:miter lim="400000"/>
            </a:ln>
            <a:effectLst/>
          </p:spPr>
          <p:txBody>
            <a:bodyPr wrap="square" lIns="91439" tIns="91439" rIns="91439" bIns="91439" numCol="1" anchor="ctr">
              <a:noAutofit/>
            </a:bodyPr>
            <a:lstStyle/>
            <a:p>
              <a:pPr algn="l" defTabSz="685783">
                <a:defRPr sz="3600">
                  <a:latin typeface="Calibri"/>
                  <a:ea typeface="Calibri"/>
                  <a:cs typeface="Calibri"/>
                  <a:sym typeface="Calibri"/>
                </a:defRPr>
              </a:pPr>
              <a:endParaRPr sz="1350"/>
            </a:p>
          </p:txBody>
        </p:sp>
        <p:sp>
          <p:nvSpPr>
            <p:cNvPr id="211" name="Freeform 178"/>
            <p:cNvSpPr/>
            <p:nvPr/>
          </p:nvSpPr>
          <p:spPr>
            <a:xfrm>
              <a:off x="307615" y="542292"/>
              <a:ext cx="411368" cy="4029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21600" y="0"/>
                  </a:lnTo>
                  <a:cubicBezTo>
                    <a:pt x="20277" y="13060"/>
                    <a:pt x="18291" y="21600"/>
                    <a:pt x="16259" y="21600"/>
                  </a:cubicBezTo>
                  <a:lnTo>
                    <a:pt x="0" y="21600"/>
                  </a:lnTo>
                </a:path>
              </a:pathLst>
            </a:custGeom>
            <a:solidFill>
              <a:srgbClr val="87C3EB"/>
            </a:solidFill>
            <a:ln w="12700" cap="flat">
              <a:noFill/>
              <a:miter lim="400000"/>
            </a:ln>
            <a:effectLst/>
          </p:spPr>
          <p:txBody>
            <a:bodyPr wrap="square" lIns="91439" tIns="91439" rIns="91439" bIns="91439" numCol="1" anchor="ctr">
              <a:noAutofit/>
            </a:bodyPr>
            <a:lstStyle/>
            <a:p>
              <a:pPr algn="l" defTabSz="685783">
                <a:defRPr sz="3600">
                  <a:latin typeface="Calibri"/>
                  <a:ea typeface="Calibri"/>
                  <a:cs typeface="Calibri"/>
                  <a:sym typeface="Calibri"/>
                </a:defRPr>
              </a:pPr>
              <a:endParaRPr sz="1350"/>
            </a:p>
          </p:txBody>
        </p:sp>
        <p:sp>
          <p:nvSpPr>
            <p:cNvPr id="212" name="Freeform 179"/>
            <p:cNvSpPr/>
            <p:nvPr/>
          </p:nvSpPr>
          <p:spPr>
            <a:xfrm>
              <a:off x="383726" y="234675"/>
              <a:ext cx="366975" cy="3719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21600" y="0"/>
                  </a:lnTo>
                  <a:cubicBezTo>
                    <a:pt x="21019" y="7033"/>
                    <a:pt x="20385" y="15572"/>
                    <a:pt x="19646" y="21600"/>
                  </a:cubicBezTo>
                  <a:lnTo>
                    <a:pt x="0" y="21600"/>
                  </a:lnTo>
                </a:path>
              </a:pathLst>
            </a:custGeom>
            <a:solidFill>
              <a:srgbClr val="87C3EB"/>
            </a:solidFill>
            <a:ln w="12700" cap="flat">
              <a:noFill/>
              <a:miter lim="400000"/>
            </a:ln>
            <a:effectLst/>
          </p:spPr>
          <p:txBody>
            <a:bodyPr wrap="square" lIns="91439" tIns="91439" rIns="91439" bIns="91439" numCol="1" anchor="ctr">
              <a:noAutofit/>
            </a:bodyPr>
            <a:lstStyle/>
            <a:p>
              <a:pPr algn="l" defTabSz="685783">
                <a:defRPr sz="3600">
                  <a:latin typeface="Calibri"/>
                  <a:ea typeface="Calibri"/>
                  <a:cs typeface="Calibri"/>
                  <a:sym typeface="Calibri"/>
                </a:defRPr>
              </a:pPr>
              <a:endParaRPr sz="1350"/>
            </a:p>
          </p:txBody>
        </p:sp>
        <p:sp>
          <p:nvSpPr>
            <p:cNvPr id="213" name="Freeform 180"/>
            <p:cNvSpPr/>
            <p:nvPr/>
          </p:nvSpPr>
          <p:spPr>
            <a:xfrm>
              <a:off x="618402" y="155395"/>
              <a:ext cx="154503" cy="37170"/>
            </a:xfrm>
            <a:custGeom>
              <a:avLst/>
              <a:gdLst/>
              <a:ahLst/>
              <a:cxnLst>
                <a:cxn ang="0">
                  <a:pos x="wd2" y="hd2"/>
                </a:cxn>
                <a:cxn ang="5400000">
                  <a:pos x="wd2" y="hd2"/>
                </a:cxn>
                <a:cxn ang="10800000">
                  <a:pos x="wd2" y="hd2"/>
                </a:cxn>
                <a:cxn ang="16200000">
                  <a:pos x="wd2" y="hd2"/>
                </a:cxn>
              </a:cxnLst>
              <a:rect l="0" t="0" r="r" b="b"/>
              <a:pathLst>
                <a:path w="21600" h="21600" extrusionOk="0">
                  <a:moveTo>
                    <a:pt x="20851" y="21600"/>
                  </a:moveTo>
                  <a:lnTo>
                    <a:pt x="0" y="21600"/>
                  </a:lnTo>
                  <a:lnTo>
                    <a:pt x="0" y="0"/>
                  </a:lnTo>
                  <a:lnTo>
                    <a:pt x="21600" y="0"/>
                  </a:lnTo>
                  <a:cubicBezTo>
                    <a:pt x="21600" y="7200"/>
                    <a:pt x="21225" y="14400"/>
                    <a:pt x="20851" y="21600"/>
                  </a:cubicBezTo>
                </a:path>
              </a:pathLst>
            </a:custGeom>
            <a:solidFill>
              <a:srgbClr val="87C3EB"/>
            </a:solidFill>
            <a:ln w="12700" cap="flat">
              <a:noFill/>
              <a:miter lim="400000"/>
            </a:ln>
            <a:effectLst/>
          </p:spPr>
          <p:txBody>
            <a:bodyPr wrap="square" lIns="91439" tIns="91439" rIns="91439" bIns="91439" numCol="1" anchor="ctr">
              <a:noAutofit/>
            </a:bodyPr>
            <a:lstStyle/>
            <a:p>
              <a:pPr algn="l" defTabSz="685783">
                <a:defRPr sz="3600">
                  <a:latin typeface="Calibri"/>
                  <a:ea typeface="Calibri"/>
                  <a:cs typeface="Calibri"/>
                  <a:sym typeface="Calibri"/>
                </a:defRPr>
              </a:pPr>
              <a:endParaRPr sz="1350"/>
            </a:p>
          </p:txBody>
        </p:sp>
        <p:sp>
          <p:nvSpPr>
            <p:cNvPr id="214" name="Freeform 181"/>
            <p:cNvSpPr/>
            <p:nvPr/>
          </p:nvSpPr>
          <p:spPr>
            <a:xfrm>
              <a:off x="307615" y="0"/>
              <a:ext cx="411368" cy="4027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6259" y="0"/>
                  </a:lnTo>
                  <a:cubicBezTo>
                    <a:pt x="18291" y="0"/>
                    <a:pt x="20135" y="7200"/>
                    <a:pt x="21600" y="21600"/>
                  </a:cubicBezTo>
                  <a:lnTo>
                    <a:pt x="0" y="21600"/>
                  </a:lnTo>
                  <a:lnTo>
                    <a:pt x="0" y="0"/>
                  </a:lnTo>
                </a:path>
              </a:pathLst>
            </a:custGeom>
            <a:solidFill>
              <a:srgbClr val="87C3EB"/>
            </a:solidFill>
            <a:ln w="12700" cap="flat">
              <a:noFill/>
              <a:miter lim="400000"/>
            </a:ln>
            <a:effectLst/>
          </p:spPr>
          <p:txBody>
            <a:bodyPr wrap="square" lIns="91439" tIns="91439" rIns="91439" bIns="91439" numCol="1" anchor="ctr">
              <a:noAutofit/>
            </a:bodyPr>
            <a:lstStyle/>
            <a:p>
              <a:pPr algn="l" defTabSz="685783">
                <a:defRPr sz="3600">
                  <a:latin typeface="Calibri"/>
                  <a:ea typeface="Calibri"/>
                  <a:cs typeface="Calibri"/>
                  <a:sym typeface="Calibri"/>
                </a:defRPr>
              </a:pPr>
              <a:endParaRPr sz="1350"/>
            </a:p>
          </p:txBody>
        </p:sp>
        <p:sp>
          <p:nvSpPr>
            <p:cNvPr id="215" name="Freeform 182"/>
            <p:cNvSpPr/>
            <p:nvPr/>
          </p:nvSpPr>
          <p:spPr>
            <a:xfrm>
              <a:off x="307615" y="76112"/>
              <a:ext cx="458941" cy="3719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20881" y="0"/>
                  </a:lnTo>
                  <a:cubicBezTo>
                    <a:pt x="21135" y="6028"/>
                    <a:pt x="21473" y="14065"/>
                    <a:pt x="21600" y="21600"/>
                  </a:cubicBezTo>
                  <a:lnTo>
                    <a:pt x="0" y="21600"/>
                  </a:lnTo>
                </a:path>
              </a:pathLst>
            </a:custGeom>
            <a:solidFill>
              <a:srgbClr val="87C3EB"/>
            </a:solidFill>
            <a:ln w="12700" cap="flat">
              <a:noFill/>
              <a:miter lim="400000"/>
            </a:ln>
            <a:effectLst/>
          </p:spPr>
          <p:txBody>
            <a:bodyPr wrap="square" lIns="91439" tIns="91439" rIns="91439" bIns="91439" numCol="1" anchor="ctr">
              <a:noAutofit/>
            </a:bodyPr>
            <a:lstStyle/>
            <a:p>
              <a:pPr algn="l" defTabSz="685783">
                <a:defRPr sz="3600">
                  <a:latin typeface="Calibri"/>
                  <a:ea typeface="Calibri"/>
                  <a:cs typeface="Calibri"/>
                  <a:sym typeface="Calibri"/>
                </a:defRPr>
              </a:pPr>
              <a:endParaRPr sz="1350"/>
            </a:p>
          </p:txBody>
        </p:sp>
      </p:grpSp>
      <p:sp>
        <p:nvSpPr>
          <p:cNvPr id="217" name="Slide Number"/>
          <p:cNvSpPr txBox="1">
            <a:spLocks noGrp="1"/>
          </p:cNvSpPr>
          <p:nvPr>
            <p:ph type="sldNum" sz="quarter" idx="2"/>
          </p:nvPr>
        </p:nvSpPr>
        <p:spPr>
          <a:xfrm>
            <a:off x="8196034" y="4742603"/>
            <a:ext cx="319316" cy="323163"/>
          </a:xfrm>
          <a:prstGeom prst="rect">
            <a:avLst/>
          </a:prstGeom>
        </p:spPr>
        <p:txBody>
          <a:bodyPr lIns="91439" tIns="91439" rIns="91439" bIns="91439" anchor="ctr"/>
          <a:lstStyle>
            <a:lvl1pPr algn="r" defTabSz="685783">
              <a:defRPr>
                <a:solidFill>
                  <a:srgbClr val="888888"/>
                </a:solidFill>
                <a:latin typeface="Calibri"/>
                <a:ea typeface="Calibri"/>
                <a:cs typeface="Calibri"/>
                <a:sym typeface="Calibri"/>
              </a:defRPr>
            </a:lvl1pPr>
          </a:lstStyle>
          <a:p>
            <a:fld id="{86CB4B4D-7CA3-9044-876B-883B54F8677D}" type="slidenum">
              <a:t>‹#›</a:t>
            </a:fld>
            <a:endParaRPr/>
          </a:p>
        </p:txBody>
      </p:sp>
    </p:spTree>
    <p:extLst>
      <p:ext uri="{BB962C8B-B14F-4D97-AF65-F5344CB8AC3E}">
        <p14:creationId xmlns:p14="http://schemas.microsoft.com/office/powerpoint/2010/main" val="3997108000"/>
      </p:ext>
    </p:extLst>
  </p:cSld>
  <p:clrMapOvr>
    <a:masterClrMapping/>
  </p:clrMapOvr>
  <p:transition spd="med"/>
</p:sldLayout>
</file>

<file path=ppt/slideLayouts/slideLayout487.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4" name="Title 3"/>
          <p:cNvSpPr>
            <a:spLocks noGrp="1"/>
          </p:cNvSpPr>
          <p:nvPr>
            <p:ph type="title"/>
          </p:nvPr>
        </p:nvSpPr>
        <p:spPr>
          <a:xfrm>
            <a:off x="228600" y="203782"/>
            <a:ext cx="4114801" cy="4479344"/>
          </a:xfrm>
        </p:spPr>
        <p:txBody>
          <a:bodyPr/>
          <a:lstStyle>
            <a:lvl1pPr>
              <a:lnSpc>
                <a:spcPct val="90000"/>
              </a:lnSpc>
              <a:defRPr sz="2400" b="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1pPr>
          </a:lstStyle>
          <a:p>
            <a:r>
              <a:rPr lang="en-US" dirty="0"/>
              <a:t>Click to edit Master title style</a:t>
            </a:r>
          </a:p>
        </p:txBody>
      </p:sp>
      <p:sp>
        <p:nvSpPr>
          <p:cNvPr id="9" name="Slide Number Placeholder 6">
            <a:extLst>
              <a:ext uri="{FF2B5EF4-FFF2-40B4-BE49-F238E27FC236}">
                <a16:creationId xmlns:a16="http://schemas.microsoft.com/office/drawing/2014/main" id="{29F95FB3-7893-FA47-A9BF-5D2A7BBAA127}"/>
              </a:ext>
            </a:extLst>
          </p:cNvPr>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1pPr>
          </a:lstStyle>
          <a:p>
            <a:fld id="{3FD999D4-B456-9943-89B7-30D56181CE18}" type="slidenum">
              <a:rPr lang="en-US" smtClean="0"/>
              <a:pPr/>
              <a:t>‹#›</a:t>
            </a:fld>
            <a:endParaRPr lang="en-US" dirty="0"/>
          </a:p>
        </p:txBody>
      </p:sp>
    </p:spTree>
    <p:extLst>
      <p:ext uri="{BB962C8B-B14F-4D97-AF65-F5344CB8AC3E}">
        <p14:creationId xmlns:p14="http://schemas.microsoft.com/office/powerpoint/2010/main" val="980066010"/>
      </p:ext>
    </p:extLst>
  </p:cSld>
  <p:clrMapOvr>
    <a:masterClrMapping/>
  </p:clrMapOvr>
</p:sldLayout>
</file>

<file path=ppt/slideLayouts/slideLayout488.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lvl1pPr>
              <a:defRPr>
                <a:latin typeface="Helvetica Neue" panose="02000503000000020004" pitchFamily="2" charset="0"/>
                <a:ea typeface="Helvetica Neue" panose="02000503000000020004" pitchFamily="2" charset="0"/>
                <a:cs typeface="Helvetica Neue" panose="02000503000000020004" pitchFamily="2" charset="0"/>
              </a:defRPr>
            </a:lvl1pPr>
          </a:lstStyle>
          <a:p>
            <a:r>
              <a:rPr lang="en-US" dirty="0"/>
              <a:t>Click to edit Master title style</a:t>
            </a:r>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076" algn="dec"/>
              </a:tabLst>
              <a:defRPr>
                <a:latin typeface="Helvetica Neue" panose="02000503000000020004" pitchFamily="2" charset="0"/>
                <a:ea typeface="Helvetica Neue" panose="02000503000000020004" pitchFamily="2" charset="0"/>
                <a:cs typeface="Helvetica Neue" panose="02000503000000020004" pitchFamily="2" charset="0"/>
              </a:defRPr>
            </a:lvl1pPr>
            <a:lvl2pPr marL="173034" indent="-173034">
              <a:spcBef>
                <a:spcPts val="0"/>
              </a:spcBef>
              <a:tabLst/>
              <a:defRPr>
                <a:latin typeface="Helvetica Neue" panose="02000503000000020004" pitchFamily="2" charset="0"/>
                <a:ea typeface="Helvetica Neue" panose="02000503000000020004" pitchFamily="2" charset="0"/>
                <a:cs typeface="Helvetica Neue" panose="02000503000000020004" pitchFamily="2" charset="0"/>
              </a:defRPr>
            </a:lvl2pPr>
            <a:lvl3pPr>
              <a:spcBef>
                <a:spcPts val="0"/>
              </a:spcBef>
              <a:defRPr>
                <a:latin typeface="Helvetica Neue" panose="02000503000000020004" pitchFamily="2" charset="0"/>
                <a:ea typeface="Helvetica Neue" panose="02000503000000020004" pitchFamily="2" charset="0"/>
                <a:cs typeface="Helvetica Neue" panose="02000503000000020004" pitchFamily="2" charset="0"/>
              </a:defRPr>
            </a:lvl3pPr>
            <a:lvl4pPr>
              <a:spcBef>
                <a:spcPts val="0"/>
              </a:spcBef>
              <a:defRPr>
                <a:latin typeface="Helvetica Neue" panose="02000503000000020004" pitchFamily="2" charset="0"/>
                <a:ea typeface="Helvetica Neue" panose="02000503000000020004" pitchFamily="2" charset="0"/>
                <a:cs typeface="Helvetica Neue" panose="02000503000000020004" pitchFamily="2" charset="0"/>
              </a:defRPr>
            </a:lvl4pPr>
            <a:lvl5pPr>
              <a:spcBef>
                <a:spcPts val="0"/>
              </a:spcBef>
              <a:defRPr>
                <a:latin typeface="Helvetica Neue" panose="02000503000000020004" pitchFamily="2" charset="0"/>
                <a:ea typeface="Helvetica Neue" panose="02000503000000020004" pitchFamily="2" charset="0"/>
                <a:cs typeface="Helvetica Neue" panose="02000503000000020004" pitchFamily="2" charset="0"/>
              </a:defRPr>
            </a:lvl5pPr>
          </a:lstStyle>
          <a:p>
            <a:pPr marL="0" marR="0" lvl="0"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076" algn="dec"/>
              </a:tabLst>
              <a:defRPr>
                <a:latin typeface="Helvetica Neue" panose="02000503000000020004" pitchFamily="2" charset="0"/>
                <a:ea typeface="Helvetica Neue" panose="02000503000000020004" pitchFamily="2" charset="0"/>
                <a:cs typeface="Helvetica Neue" panose="02000503000000020004" pitchFamily="2" charset="0"/>
              </a:defRPr>
            </a:lvl1pPr>
            <a:lvl2pPr>
              <a:spcBef>
                <a:spcPts val="0"/>
              </a:spcBef>
              <a:defRPr>
                <a:latin typeface="Helvetica Neue" panose="02000503000000020004" pitchFamily="2" charset="0"/>
                <a:ea typeface="Helvetica Neue" panose="02000503000000020004" pitchFamily="2" charset="0"/>
                <a:cs typeface="Helvetica Neue" panose="02000503000000020004" pitchFamily="2" charset="0"/>
              </a:defRPr>
            </a:lvl2pPr>
            <a:lvl3pPr>
              <a:spcBef>
                <a:spcPts val="0"/>
              </a:spcBef>
              <a:defRPr>
                <a:latin typeface="Helvetica Neue" panose="02000503000000020004" pitchFamily="2" charset="0"/>
                <a:ea typeface="Helvetica Neue" panose="02000503000000020004" pitchFamily="2" charset="0"/>
                <a:cs typeface="Helvetica Neue" panose="02000503000000020004" pitchFamily="2" charset="0"/>
              </a:defRPr>
            </a:lvl3pPr>
            <a:lvl4pPr>
              <a:spcBef>
                <a:spcPts val="0"/>
              </a:spcBef>
              <a:defRPr>
                <a:latin typeface="Helvetica Neue" panose="02000503000000020004" pitchFamily="2" charset="0"/>
                <a:ea typeface="Helvetica Neue" panose="02000503000000020004" pitchFamily="2" charset="0"/>
                <a:cs typeface="Helvetica Neue" panose="02000503000000020004" pitchFamily="2" charset="0"/>
              </a:defRPr>
            </a:lvl4pPr>
            <a:lvl5pPr>
              <a:spcBef>
                <a:spcPts val="0"/>
              </a:spcBef>
              <a:defRPr>
                <a:latin typeface="Helvetica Neue" panose="02000503000000020004" pitchFamily="2" charset="0"/>
                <a:ea typeface="Helvetica Neue" panose="02000503000000020004" pitchFamily="2" charset="0"/>
                <a:cs typeface="Helvetica Neue" panose="02000503000000020004" pitchFamily="2" charset="0"/>
              </a:defRPr>
            </a:lvl5pPr>
          </a:lstStyle>
          <a:p>
            <a:pPr marL="0" marR="0" lvl="0" indent="0" algn="l" defTabSz="457189" rtl="0" eaLnBrk="1" fontAlgn="auto" latinLnBrk="0" hangingPunct="1">
              <a:lnSpc>
                <a:spcPct val="100000"/>
              </a:lnSpc>
              <a:spcBef>
                <a:spcPts val="1100"/>
              </a:spcBef>
              <a:spcAft>
                <a:spcPts val="0"/>
              </a:spcAft>
              <a:buClrTx/>
              <a:buSzTx/>
              <a:buFont typeface="Arial"/>
              <a:buNone/>
              <a:tabLst>
                <a:tab pos="40232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6">
            <a:extLst>
              <a:ext uri="{FF2B5EF4-FFF2-40B4-BE49-F238E27FC236}">
                <a16:creationId xmlns:a16="http://schemas.microsoft.com/office/drawing/2014/main" id="{D521D2B2-A0D8-F949-8A5E-1BD1FE0C425F}"/>
              </a:ext>
            </a:extLst>
          </p:cNvPr>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1pPr>
          </a:lstStyle>
          <a:p>
            <a:fld id="{3FD999D4-B456-9943-89B7-30D56181CE18}" type="slidenum">
              <a:rPr lang="en-US" smtClean="0"/>
              <a:pPr/>
              <a:t>‹#›</a:t>
            </a:fld>
            <a:endParaRPr lang="en-US" dirty="0"/>
          </a:p>
        </p:txBody>
      </p:sp>
    </p:spTree>
    <p:extLst>
      <p:ext uri="{BB962C8B-B14F-4D97-AF65-F5344CB8AC3E}">
        <p14:creationId xmlns:p14="http://schemas.microsoft.com/office/powerpoint/2010/main" val="580066759"/>
      </p:ext>
    </p:extLst>
  </p:cSld>
  <p:clrMapOvr>
    <a:masterClrMapping/>
  </p:clrMapOvr>
</p:sldLayout>
</file>

<file path=ppt/slideLayouts/slideLayout489.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lvl1pPr>
              <a:defRPr>
                <a:latin typeface="Helvetica Neue" panose="02000503000000020004" pitchFamily="2" charset="0"/>
                <a:ea typeface="Helvetica Neue" panose="02000503000000020004" pitchFamily="2" charset="0"/>
                <a:cs typeface="Helvetica Neue" panose="02000503000000020004" pitchFamily="2" charset="0"/>
              </a:defRPr>
            </a:lvl1pPr>
          </a:lstStyle>
          <a:p>
            <a:r>
              <a:rPr lang="en-US" dirty="0"/>
              <a:t>Click to edit Master title style</a:t>
            </a:r>
          </a:p>
        </p:txBody>
      </p:sp>
      <p:sp>
        <p:nvSpPr>
          <p:cNvPr id="6" name="Content Placeholder 5"/>
          <p:cNvSpPr>
            <a:spLocks noGrp="1"/>
          </p:cNvSpPr>
          <p:nvPr>
            <p:ph sz="quarter" idx="12"/>
          </p:nvPr>
        </p:nvSpPr>
        <p:spPr>
          <a:xfrm>
            <a:off x="228600" y="995519"/>
            <a:ext cx="4114800" cy="3687607"/>
          </a:xfrm>
        </p:spPr>
        <p:txBody>
          <a:bodyPr/>
          <a:lstStyle>
            <a:lvl1pPr>
              <a:defRPr sz="2400">
                <a:latin typeface="Helvetica Neue" panose="02000503000000020004" pitchFamily="2" charset="0"/>
                <a:ea typeface="Helvetica Neue" panose="02000503000000020004" pitchFamily="2" charset="0"/>
                <a:cs typeface="Helvetica Neue" panose="02000503000000020004" pitchFamily="2" charset="0"/>
              </a:defRPr>
            </a:lvl1pPr>
          </a:lstStyle>
          <a:p>
            <a:pPr lvl="0"/>
            <a:r>
              <a:rPr lang="en-US" dirty="0"/>
              <a:t>Click to edit Master text styles</a:t>
            </a:r>
          </a:p>
        </p:txBody>
      </p:sp>
      <p:sp>
        <p:nvSpPr>
          <p:cNvPr id="8" name="Content Placeholder 7"/>
          <p:cNvSpPr>
            <a:spLocks noGrp="1"/>
          </p:cNvSpPr>
          <p:nvPr>
            <p:ph sz="quarter" idx="13"/>
          </p:nvPr>
        </p:nvSpPr>
        <p:spPr>
          <a:xfrm>
            <a:off x="4800600" y="1116649"/>
            <a:ext cx="4114800" cy="3566477"/>
          </a:xfrm>
        </p:spPr>
        <p:txBody>
          <a:bodyPr/>
          <a:lstStyle>
            <a:lvl1pPr>
              <a:defRPr sz="1400">
                <a:latin typeface="Helvetica Neue" panose="02000503000000020004" pitchFamily="2" charset="0"/>
                <a:ea typeface="Helvetica Neue" panose="02000503000000020004" pitchFamily="2" charset="0"/>
                <a:cs typeface="Helvetica Neue" panose="02000503000000020004" pitchFamily="2" charset="0"/>
              </a:defRPr>
            </a:lvl1pPr>
            <a:lvl2pPr>
              <a:defRPr sz="1400">
                <a:latin typeface="Helvetica Neue" panose="02000503000000020004" pitchFamily="2" charset="0"/>
                <a:ea typeface="Helvetica Neue" panose="02000503000000020004" pitchFamily="2" charset="0"/>
                <a:cs typeface="Helvetica Neue" panose="02000503000000020004" pitchFamily="2" charset="0"/>
              </a:defRPr>
            </a:lvl2pPr>
            <a:lvl3pPr>
              <a:defRPr sz="1400">
                <a:latin typeface="Helvetica Neue" panose="02000503000000020004" pitchFamily="2" charset="0"/>
                <a:ea typeface="Helvetica Neue" panose="02000503000000020004" pitchFamily="2" charset="0"/>
                <a:cs typeface="Helvetica Neue" panose="02000503000000020004" pitchFamily="2" charset="0"/>
              </a:defRPr>
            </a:lvl3pPr>
            <a:lvl4pPr>
              <a:defRPr sz="1400">
                <a:latin typeface="Helvetica Neue" panose="02000503000000020004" pitchFamily="2" charset="0"/>
                <a:ea typeface="Helvetica Neue" panose="02000503000000020004" pitchFamily="2" charset="0"/>
                <a:cs typeface="Helvetica Neue" panose="02000503000000020004" pitchFamily="2" charset="0"/>
              </a:defRPr>
            </a:lvl4pPr>
            <a:lvl5pPr>
              <a:defRPr sz="1400">
                <a:latin typeface="Helvetica Neue" panose="02000503000000020004" pitchFamily="2" charset="0"/>
                <a:ea typeface="Helvetica Neue" panose="02000503000000020004" pitchFamily="2" charset="0"/>
                <a:cs typeface="Helvetica Neue" panose="02000503000000020004" pitchFamily="2"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a:extLst>
              <a:ext uri="{FF2B5EF4-FFF2-40B4-BE49-F238E27FC236}">
                <a16:creationId xmlns:a16="http://schemas.microsoft.com/office/drawing/2014/main" id="{0B0C088B-E789-9D47-8B9D-D2652E617C47}"/>
              </a:ext>
            </a:extLst>
          </p:cNvPr>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1pPr>
          </a:lstStyle>
          <a:p>
            <a:fld id="{3FD999D4-B456-9943-89B7-30D56181CE18}" type="slidenum">
              <a:rPr lang="en-US" smtClean="0"/>
              <a:pPr/>
              <a:t>‹#›</a:t>
            </a:fld>
            <a:endParaRPr lang="en-US" dirty="0"/>
          </a:p>
        </p:txBody>
      </p:sp>
    </p:spTree>
    <p:extLst>
      <p:ext uri="{BB962C8B-B14F-4D97-AF65-F5344CB8AC3E}">
        <p14:creationId xmlns:p14="http://schemas.microsoft.com/office/powerpoint/2010/main" val="223547357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4572000" y="0"/>
            <a:ext cx="4572000" cy="5143500"/>
          </a:xfrm>
        </p:spPr>
        <p:txBody>
          <a:bodyPr lIns="91440" tIns="91440" rIns="91440" bIns="91440"/>
          <a:lstStyle/>
          <a:p>
            <a:r>
              <a:rPr lang="en-US" dirty="0"/>
              <a:t>Drag picture to placeholder or click icon to add</a:t>
            </a:r>
          </a:p>
        </p:txBody>
      </p:sp>
      <p:sp>
        <p:nvSpPr>
          <p:cNvPr id="2" name="Title 1"/>
          <p:cNvSpPr>
            <a:spLocks noGrp="1"/>
          </p:cNvSpPr>
          <p:nvPr>
            <p:ph type="title"/>
          </p:nvPr>
        </p:nvSpPr>
        <p:spPr>
          <a:xfrm>
            <a:off x="210312" y="175530"/>
            <a:ext cx="4142232" cy="4320270"/>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263433655"/>
      </p:ext>
    </p:extLst>
  </p:cSld>
  <p:clrMapOvr>
    <a:masterClrMapping/>
  </p:clrMapOvr>
</p:sldLayout>
</file>

<file path=ppt/slideLayouts/slideLayout490.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pic>
        <p:nvPicPr>
          <p:cNvPr id="5" name="Picture 4" descr="ibm_gry.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925953" y="2186151"/>
            <a:ext cx="1297608" cy="526097"/>
          </a:xfrm>
          <a:prstGeom prst="rect">
            <a:avLst/>
          </a:prstGeom>
        </p:spPr>
      </p:pic>
      <p:sp>
        <p:nvSpPr>
          <p:cNvPr id="6" name="Slide Number Placeholder 6">
            <a:extLst>
              <a:ext uri="{FF2B5EF4-FFF2-40B4-BE49-F238E27FC236}">
                <a16:creationId xmlns:a16="http://schemas.microsoft.com/office/drawing/2014/main" id="{89AC1DB9-14F7-AD43-BE5B-6077D6EB243D}"/>
              </a:ext>
            </a:extLst>
          </p:cNvPr>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1pPr>
          </a:lstStyle>
          <a:p>
            <a:fld id="{3FD999D4-B456-9943-89B7-30D56181CE18}" type="slidenum">
              <a:rPr lang="en-US" smtClean="0"/>
              <a:pPr/>
              <a:t>‹#›</a:t>
            </a:fld>
            <a:endParaRPr lang="en-US" dirty="0"/>
          </a:p>
        </p:txBody>
      </p:sp>
    </p:spTree>
    <p:extLst>
      <p:ext uri="{BB962C8B-B14F-4D97-AF65-F5344CB8AC3E}">
        <p14:creationId xmlns:p14="http://schemas.microsoft.com/office/powerpoint/2010/main" val="2809899003"/>
      </p:ext>
    </p:extLst>
  </p:cSld>
  <p:clrMapOvr>
    <a:masterClrMapping/>
  </p:clrMapOvr>
</p:sldLayout>
</file>

<file path=ppt/slideLayouts/slideLayout491.xml><?xml version="1.0" encoding="utf-8"?>
<p:sldLayout xmlns:a="http://schemas.openxmlformats.org/drawingml/2006/main" xmlns:r="http://schemas.openxmlformats.org/officeDocument/2006/relationships" xmlns:p="http://schemas.openxmlformats.org/presentationml/2006/main" type="obj">
  <p:cSld name="Title (1/4) + content (1-column)">
    <p:spTree>
      <p:nvGrpSpPr>
        <p:cNvPr id="1" name=""/>
        <p:cNvGrpSpPr/>
        <p:nvPr/>
      </p:nvGrpSpPr>
      <p:grpSpPr>
        <a:xfrm>
          <a:off x="0" y="0"/>
          <a:ext cx="0" cy="0"/>
          <a:chOff x="0" y="0"/>
          <a:chExt cx="0" cy="0"/>
        </a:xfrm>
      </p:grpSpPr>
      <p:sp>
        <p:nvSpPr>
          <p:cNvPr id="2" name="Title 1"/>
          <p:cNvSpPr>
            <a:spLocks noGrp="1"/>
          </p:cNvSpPr>
          <p:nvPr>
            <p:ph type="title"/>
          </p:nvPr>
        </p:nvSpPr>
        <p:spPr>
          <a:xfrm>
            <a:off x="228600" y="173736"/>
            <a:ext cx="2103120" cy="4343400"/>
          </a:xfrm>
        </p:spPr>
        <p:txBody>
          <a:bodyPr/>
          <a:lstStyle>
            <a:lvl1pPr>
              <a:defRPr>
                <a:latin typeface="Helvetica Neue" panose="02000503000000020004" pitchFamily="2" charset="0"/>
                <a:ea typeface="Helvetica Neue" panose="02000503000000020004" pitchFamily="2" charset="0"/>
                <a:cs typeface="Helvetica Neue" panose="02000503000000020004" pitchFamily="2" charset="0"/>
              </a:defRPr>
            </a:lvl1pPr>
          </a:lstStyle>
          <a:p>
            <a:r>
              <a:rPr lang="en-US" dirty="0"/>
              <a:t>Click to edit Master title style</a:t>
            </a:r>
          </a:p>
        </p:txBody>
      </p:sp>
      <p:sp>
        <p:nvSpPr>
          <p:cNvPr id="3" name="Content Placeholder 2"/>
          <p:cNvSpPr>
            <a:spLocks noGrp="1"/>
          </p:cNvSpPr>
          <p:nvPr>
            <p:ph idx="1"/>
          </p:nvPr>
        </p:nvSpPr>
        <p:spPr>
          <a:xfrm>
            <a:off x="2414018" y="173736"/>
            <a:ext cx="6376911" cy="4343400"/>
          </a:xfrm>
        </p:spPr>
        <p:txBody>
          <a:bodyPr/>
          <a:lstStyle>
            <a:lvl1pPr>
              <a:defRPr>
                <a:latin typeface="Helvetica Neue" panose="02000503000000020004" pitchFamily="2" charset="0"/>
                <a:ea typeface="Helvetica Neue" panose="02000503000000020004" pitchFamily="2" charset="0"/>
                <a:cs typeface="Helvetica Neue" panose="02000503000000020004" pitchFamily="2" charset="0"/>
              </a:defRPr>
            </a:lvl1pPr>
            <a:lvl2pPr>
              <a:defRPr>
                <a:latin typeface="Helvetica Neue" panose="02000503000000020004" pitchFamily="2" charset="0"/>
                <a:ea typeface="Helvetica Neue" panose="02000503000000020004" pitchFamily="2" charset="0"/>
                <a:cs typeface="Helvetica Neue" panose="02000503000000020004" pitchFamily="2" charset="0"/>
              </a:defRPr>
            </a:lvl2pPr>
            <a:lvl3pPr>
              <a:defRPr>
                <a:latin typeface="Helvetica Neue" panose="02000503000000020004" pitchFamily="2" charset="0"/>
                <a:ea typeface="Helvetica Neue" panose="02000503000000020004" pitchFamily="2" charset="0"/>
                <a:cs typeface="Helvetica Neue" panose="02000503000000020004" pitchFamily="2" charset="0"/>
              </a:defRPr>
            </a:lvl3pPr>
            <a:lvl4pPr>
              <a:defRPr>
                <a:latin typeface="Helvetica Neue" panose="02000503000000020004" pitchFamily="2" charset="0"/>
                <a:ea typeface="Helvetica Neue" panose="02000503000000020004" pitchFamily="2" charset="0"/>
                <a:cs typeface="Helvetica Neue" panose="02000503000000020004" pitchFamily="2" charset="0"/>
              </a:defRPr>
            </a:lvl4pPr>
            <a:lvl5pPr>
              <a:defRPr>
                <a:latin typeface="Helvetica Neue" panose="02000503000000020004" pitchFamily="2" charset="0"/>
                <a:ea typeface="Helvetica Neue" panose="02000503000000020004" pitchFamily="2" charset="0"/>
                <a:cs typeface="Helvetica Neue" panose="02000503000000020004" pitchFamily="2"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a:extLst>
              <a:ext uri="{FF2B5EF4-FFF2-40B4-BE49-F238E27FC236}">
                <a16:creationId xmlns:a16="http://schemas.microsoft.com/office/drawing/2014/main" id="{8049FAA1-312A-8142-8094-230D2A7A0279}"/>
              </a:ext>
            </a:extLst>
          </p:cNvPr>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1pPr>
          </a:lstStyle>
          <a:p>
            <a:fld id="{3FD999D4-B456-9943-89B7-30D56181CE18}" type="slidenum">
              <a:rPr lang="en-US" smtClean="0"/>
              <a:pPr/>
              <a:t>‹#›</a:t>
            </a:fld>
            <a:endParaRPr lang="en-US" dirty="0"/>
          </a:p>
        </p:txBody>
      </p:sp>
    </p:spTree>
    <p:extLst>
      <p:ext uri="{BB962C8B-B14F-4D97-AF65-F5344CB8AC3E}">
        <p14:creationId xmlns:p14="http://schemas.microsoft.com/office/powerpoint/2010/main" val="497142631"/>
      </p:ext>
    </p:extLst>
  </p:cSld>
  <p:clrMapOvr>
    <a:masterClrMapping/>
  </p:clrMapOvr>
</p:sldLayout>
</file>

<file path=ppt/slideLayouts/slideLayout492.xml><?xml version="1.0" encoding="utf-8"?>
<p:sldLayout xmlns:a="http://schemas.openxmlformats.org/drawingml/2006/main" xmlns:r="http://schemas.openxmlformats.org/officeDocument/2006/relationships" xmlns:p="http://schemas.openxmlformats.org/presentationml/2006/main" userDrawn="1">
  <p:cSld name="title, bulle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8686800" cy="864308"/>
          </a:xfrm>
        </p:spPr>
        <p:txBody>
          <a:bodyPr/>
          <a:lstStyle>
            <a:lvl1pPr>
              <a:defRPr>
                <a:latin typeface="Helvetica Neue" panose="02000503000000020004" pitchFamily="2" charset="0"/>
                <a:ea typeface="Helvetica Neue" panose="02000503000000020004" pitchFamily="2" charset="0"/>
                <a:cs typeface="Helvetica Neue" panose="02000503000000020004" pitchFamily="2" charset="0"/>
              </a:defRPr>
            </a:lvl1pPr>
          </a:lstStyle>
          <a:p>
            <a:r>
              <a:rPr lang="en-US" dirty="0"/>
              <a:t>Click to edit Master title style</a:t>
            </a:r>
          </a:p>
        </p:txBody>
      </p:sp>
      <p:sp>
        <p:nvSpPr>
          <p:cNvPr id="9" name="Text Placeholder 8"/>
          <p:cNvSpPr>
            <a:spLocks noGrp="1"/>
          </p:cNvSpPr>
          <p:nvPr>
            <p:ph type="body" sz="quarter" idx="14" hasCustomPrompt="1"/>
          </p:nvPr>
        </p:nvSpPr>
        <p:spPr>
          <a:xfrm>
            <a:off x="228601" y="1136650"/>
            <a:ext cx="8686800" cy="3562350"/>
          </a:xfrm>
        </p:spPr>
        <p:txBody>
          <a:bodyPr/>
          <a:lstStyle>
            <a:lvl1pPr marL="285743" marR="0" indent="-285743" algn="l" defTabSz="457189" rtl="0" eaLnBrk="1" fontAlgn="auto" latinLnBrk="0" hangingPunct="1">
              <a:lnSpc>
                <a:spcPct val="100000"/>
              </a:lnSpc>
              <a:spcBef>
                <a:spcPts val="1100"/>
              </a:spcBef>
              <a:spcAft>
                <a:spcPts val="0"/>
              </a:spcAft>
              <a:buClrTx/>
              <a:buSzTx/>
              <a:buFont typeface=".AppleSystemUIFont" charset="-120"/>
              <a:buChar char="−"/>
              <a:tabLst/>
              <a:defRPr>
                <a:latin typeface="Helvetica Neue" panose="02000503000000020004" pitchFamily="2" charset="0"/>
                <a:ea typeface="Helvetica Neue" panose="02000503000000020004" pitchFamily="2" charset="0"/>
                <a:cs typeface="Helvetica Neue" panose="02000503000000020004" pitchFamily="2" charset="0"/>
              </a:defRPr>
            </a:lvl1pPr>
            <a:lvl2pPr>
              <a:defRPr>
                <a:latin typeface="Helvetica Neue" panose="02000503000000020004" pitchFamily="2" charset="0"/>
                <a:ea typeface="Helvetica Neue" panose="02000503000000020004" pitchFamily="2" charset="0"/>
                <a:cs typeface="Helvetica Neue" panose="02000503000000020004" pitchFamily="2" charset="0"/>
              </a:defRPr>
            </a:lvl2pPr>
            <a:lvl3pPr>
              <a:defRPr>
                <a:latin typeface="Helvetica Neue" panose="02000503000000020004" pitchFamily="2" charset="0"/>
                <a:ea typeface="Helvetica Neue" panose="02000503000000020004" pitchFamily="2" charset="0"/>
                <a:cs typeface="Helvetica Neue" panose="02000503000000020004" pitchFamily="2" charset="0"/>
              </a:defRPr>
            </a:lvl3pPr>
            <a:lvl4pPr>
              <a:defRPr>
                <a:latin typeface="Helvetica Neue" panose="02000503000000020004" pitchFamily="2" charset="0"/>
                <a:ea typeface="Helvetica Neue" panose="02000503000000020004" pitchFamily="2" charset="0"/>
                <a:cs typeface="Helvetica Neue" panose="02000503000000020004" pitchFamily="2" charset="0"/>
              </a:defRPr>
            </a:lvl4pPr>
            <a:lvl5pPr>
              <a:defRPr>
                <a:latin typeface="Helvetica Neue" panose="02000503000000020004" pitchFamily="2" charset="0"/>
                <a:ea typeface="Helvetica Neue" panose="02000503000000020004" pitchFamily="2" charset="0"/>
                <a:cs typeface="Helvetica Neue" panose="02000503000000020004" pitchFamily="2" charset="0"/>
              </a:defRPr>
            </a:lvl5pPr>
          </a:lstStyle>
          <a:p>
            <a:pPr marL="0" marR="0" lvl="0" indent="0" algn="l" defTabSz="457189" rtl="0" eaLnBrk="1" fontAlgn="auto" latinLnBrk="0" hangingPunct="1">
              <a:lnSpc>
                <a:spcPct val="100000"/>
              </a:lnSpc>
              <a:spcBef>
                <a:spcPts val="1100"/>
              </a:spcBef>
              <a:spcAft>
                <a:spcPts val="0"/>
              </a:spcAft>
              <a:buClrTx/>
              <a:buSzTx/>
              <a:tabLst/>
              <a:defRPr/>
            </a:pPr>
            <a:r>
              <a:rPr lang="en-US" dirty="0"/>
              <a:t> 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6">
            <a:extLst>
              <a:ext uri="{FF2B5EF4-FFF2-40B4-BE49-F238E27FC236}">
                <a16:creationId xmlns:a16="http://schemas.microsoft.com/office/drawing/2014/main" id="{54A72987-4283-834E-AE0A-63B33351F1C5}"/>
              </a:ext>
            </a:extLst>
          </p:cNvPr>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1pPr>
          </a:lstStyle>
          <a:p>
            <a:fld id="{3FD999D4-B456-9943-89B7-30D56181CE18}" type="slidenum">
              <a:rPr lang="en-US" smtClean="0"/>
              <a:pPr/>
              <a:t>‹#›</a:t>
            </a:fld>
            <a:endParaRPr lang="en-US" dirty="0"/>
          </a:p>
        </p:txBody>
      </p:sp>
    </p:spTree>
    <p:extLst>
      <p:ext uri="{BB962C8B-B14F-4D97-AF65-F5344CB8AC3E}">
        <p14:creationId xmlns:p14="http://schemas.microsoft.com/office/powerpoint/2010/main" val="470325707"/>
      </p:ext>
    </p:extLst>
  </p:cSld>
  <p:clrMapOvr>
    <a:masterClrMapping/>
  </p:clrMapOvr>
</p:sldLayout>
</file>

<file path=ppt/slideLayouts/slideLayout493.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37275247"/>
      </p:ext>
    </p:extLst>
  </p:cSld>
  <p:clrMapOvr>
    <a:masterClrMapping/>
  </p:clrMapOvr>
</p:sldLayout>
</file>

<file path=ppt/slideLayouts/slideLayout494.xml><?xml version="1.0" encoding="utf-8"?>
<p:sldLayout xmlns:a="http://schemas.openxmlformats.org/drawingml/2006/main" xmlns:r="http://schemas.openxmlformats.org/officeDocument/2006/relationships" xmlns:p="http://schemas.openxmlformats.org/presentationml/2006/main">
  <p:cSld name="1_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411480"/>
            <a:ext cx="4114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endParaRPr lang="en-US" dirty="0"/>
          </a:p>
        </p:txBody>
      </p:sp>
      <p:sp>
        <p:nvSpPr>
          <p:cNvPr id="12" name="Text Placeholder 11"/>
          <p:cNvSpPr>
            <a:spLocks noGrp="1"/>
          </p:cNvSpPr>
          <p:nvPr>
            <p:ph type="body" sz="quarter" idx="13"/>
          </p:nvPr>
        </p:nvSpPr>
        <p:spPr>
          <a:xfrm>
            <a:off x="228600" y="201170"/>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7282"/>
            <a:ext cx="4114800" cy="358584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03428080"/>
      </p:ext>
    </p:extLst>
  </p:cSld>
  <p:clrMapOvr>
    <a:masterClrMapping/>
  </p:clrMapOvr>
</p:sldLayout>
</file>

<file path=ppt/slideLayouts/slideLayout495.xml><?xml version="1.0" encoding="utf-8"?>
<p:sldLayout xmlns:a="http://schemas.openxmlformats.org/drawingml/2006/main" xmlns:r="http://schemas.openxmlformats.org/officeDocument/2006/relationships" xmlns:p="http://schemas.openxmlformats.org/presentationml/2006/main" preserve="1">
  <p:cSld name="Cover Slide">
    <p:bg>
      <p:bgPr>
        <a:solidFill>
          <a:schemeClr val="bg2"/>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228600" y="203782"/>
            <a:ext cx="4114801" cy="1426872"/>
          </a:xfrm>
        </p:spPr>
        <p:txBody>
          <a:bodyPr/>
          <a:lstStyle>
            <a:lvl1pPr>
              <a:lnSpc>
                <a:spcPct val="90000"/>
              </a:lnSpc>
              <a:defRPr sz="2400" b="0">
                <a:solidFill>
                  <a:schemeClr val="bg2"/>
                </a:solidFill>
              </a:defRPr>
            </a:lvl1pPr>
          </a:lstStyle>
          <a:p>
            <a:r>
              <a:rPr lang="en-US" dirty="0"/>
              <a:t>Click to edit Master title style</a:t>
            </a:r>
          </a:p>
        </p:txBody>
      </p:sp>
      <p:pic>
        <p:nvPicPr>
          <p:cNvPr id="5" name="Picture 4"/>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393812" y="241301"/>
            <a:ext cx="521589" cy="211455"/>
          </a:xfrm>
          <a:prstGeom prst="rect">
            <a:avLst/>
          </a:prstGeom>
        </p:spPr>
      </p:pic>
      <p:sp>
        <p:nvSpPr>
          <p:cNvPr id="7" name="Slide Number Placeholder 6"/>
          <p:cNvSpPr>
            <a:spLocks noGrp="1"/>
          </p:cNvSpPr>
          <p:nvPr>
            <p:ph type="sldNum" sz="quarter" idx="11"/>
          </p:nvPr>
        </p:nvSpPr>
        <p:spPr/>
        <p:txBody>
          <a:bodyPr/>
          <a:lstStyle/>
          <a:p>
            <a:fld id="{3FD999D4-B456-9943-89B7-30D56181CE18}" type="slidenum">
              <a:rPr lang="en-US" smtClean="0"/>
              <a:pPr/>
              <a:t>‹#›</a:t>
            </a:fld>
            <a:endParaRPr lang="en-US"/>
          </a:p>
        </p:txBody>
      </p:sp>
      <p:sp>
        <p:nvSpPr>
          <p:cNvPr id="8" name="Title 3"/>
          <p:cNvSpPr txBox="1">
            <a:spLocks/>
          </p:cNvSpPr>
          <p:nvPr userDrawn="1"/>
        </p:nvSpPr>
        <p:spPr>
          <a:xfrm>
            <a:off x="228600" y="1630653"/>
            <a:ext cx="4114801" cy="1426872"/>
          </a:xfrm>
          <a:prstGeom prst="rect">
            <a:avLst/>
          </a:prstGeom>
        </p:spPr>
        <p:txBody>
          <a:bodyPr vert="horz" lIns="0" tIns="0" rIns="0" bIns="0" rtlCol="0" anchor="t" anchorCtr="0">
            <a:noAutofit/>
          </a:bodyPr>
          <a:lstStyle>
            <a:lvl1pPr algn="l" defTabSz="609585" rtl="0" eaLnBrk="1" latinLnBrk="0" hangingPunct="1">
              <a:lnSpc>
                <a:spcPct val="90000"/>
              </a:lnSpc>
              <a:spcBef>
                <a:spcPct val="0"/>
              </a:spcBef>
              <a:buNone/>
              <a:defRPr sz="3200" b="0" kern="1200">
                <a:solidFill>
                  <a:schemeClr val="bg2"/>
                </a:solidFill>
                <a:latin typeface="+mj-lt"/>
                <a:ea typeface="Arial" charset="0"/>
                <a:cs typeface="Arial" charset="0"/>
              </a:defRPr>
            </a:lvl1pPr>
          </a:lstStyle>
          <a:p>
            <a:r>
              <a:rPr lang="en-US" sz="1200" baseline="0" dirty="0"/>
              <a:t>Click to edit Master title style</a:t>
            </a:r>
          </a:p>
        </p:txBody>
      </p:sp>
    </p:spTree>
    <p:custDataLst>
      <p:tags r:id="rId1"/>
    </p:custDataLst>
    <p:extLst>
      <p:ext uri="{BB962C8B-B14F-4D97-AF65-F5344CB8AC3E}">
        <p14:creationId xmlns:p14="http://schemas.microsoft.com/office/powerpoint/2010/main" val="2678039145"/>
      </p:ext>
    </p:extLst>
  </p:cSld>
  <p:clrMapOvr>
    <a:overrideClrMapping bg1="lt1" tx1="dk1" bg2="lt2" tx2="dk2" accent1="accent1" accent2="accent2" accent3="accent3" accent4="accent4" accent5="accent5" accent6="accent6" hlink="hlink" folHlink="folHlink"/>
  </p:clrMapOvr>
</p:sldLayout>
</file>

<file path=ppt/slideLayouts/slideLayout496.xml><?xml version="1.0" encoding="utf-8"?>
<p:sldLayout xmlns:a="http://schemas.openxmlformats.org/drawingml/2006/main" xmlns:r="http://schemas.openxmlformats.org/officeDocument/2006/relationships" xmlns:p="http://schemas.openxmlformats.org/presentationml/2006/main" preserve="1">
  <p:cSld name="Divider">
    <p:bg>
      <p:bgPr>
        <a:solidFill>
          <a:schemeClr val="bg2"/>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t>‹#›</a:t>
            </a:fld>
            <a:endParaRPr lang="en-US"/>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bg2"/>
                </a:solidFill>
              </a:defRPr>
            </a:lvl1pPr>
          </a:lstStyle>
          <a:p>
            <a:r>
              <a:rPr lang="en-US"/>
              <a:t>Click to edit Master title style</a:t>
            </a:r>
            <a:endParaRPr lang="en-US" dirty="0"/>
          </a:p>
        </p:txBody>
      </p:sp>
    </p:spTree>
    <p:custDataLst>
      <p:tags r:id="rId1"/>
    </p:custDataLst>
    <p:extLst>
      <p:ext uri="{BB962C8B-B14F-4D97-AF65-F5344CB8AC3E}">
        <p14:creationId xmlns:p14="http://schemas.microsoft.com/office/powerpoint/2010/main" val="529449220"/>
      </p:ext>
    </p:extLst>
  </p:cSld>
  <p:clrMapOvr>
    <a:masterClrMapping/>
  </p:clrMapOvr>
</p:sldLayout>
</file>

<file path=ppt/slideLayouts/slideLayout497.xml><?xml version="1.0" encoding="utf-8"?>
<p:sldLayout xmlns:a="http://schemas.openxmlformats.org/drawingml/2006/main" xmlns:r="http://schemas.openxmlformats.org/officeDocument/2006/relationships" xmlns:p="http://schemas.openxmlformats.org/presentationml/2006/main" preserve="1" userDrawn="1">
  <p:cSld name="Divider (with page contents)">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076" algn="dec"/>
              </a:tabLst>
              <a:defRPr/>
            </a:lvl1pPr>
            <a:lvl2pPr marL="173034" indent="-173034">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a:t>Click to edit Master text styles</a:t>
            </a:r>
          </a:p>
          <a:p>
            <a:pPr marL="0" marR="0" lvl="1"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a:t>Second level</a:t>
            </a:r>
          </a:p>
          <a:p>
            <a:pPr marL="0" marR="0" lvl="2"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a:t>Third level</a:t>
            </a:r>
          </a:p>
          <a:p>
            <a:pPr marL="0" marR="0" lvl="3"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a:t>Fourth level</a:t>
            </a:r>
          </a:p>
          <a:p>
            <a:pPr marL="0" marR="0" lvl="4"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a:t>Fifth level</a:t>
            </a:r>
            <a:endParaRPr lang="en-US" dirty="0"/>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076"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1100"/>
              </a:spcBef>
              <a:spcAft>
                <a:spcPts val="0"/>
              </a:spcAft>
              <a:buClrTx/>
              <a:buSzTx/>
              <a:buFont typeface="Arial"/>
              <a:buNone/>
              <a:tabLst>
                <a:tab pos="4023260" algn="r"/>
              </a:tabLst>
              <a:defRPr/>
            </a:pPr>
            <a:r>
              <a:rPr lang="en-US"/>
              <a:t>Click to edit Master text styles</a:t>
            </a:r>
          </a:p>
          <a:p>
            <a:pPr marL="0" marR="0" lvl="1" indent="0" algn="l" defTabSz="457189" rtl="0" eaLnBrk="1" fontAlgn="auto" latinLnBrk="0" hangingPunct="1">
              <a:lnSpc>
                <a:spcPct val="100000"/>
              </a:lnSpc>
              <a:spcBef>
                <a:spcPts val="1100"/>
              </a:spcBef>
              <a:spcAft>
                <a:spcPts val="0"/>
              </a:spcAft>
              <a:buClrTx/>
              <a:buSzTx/>
              <a:buFont typeface="Arial"/>
              <a:buNone/>
              <a:tabLst>
                <a:tab pos="4023260" algn="r"/>
              </a:tabLst>
              <a:defRPr/>
            </a:pPr>
            <a:r>
              <a:rPr lang="en-US"/>
              <a:t>Second level</a:t>
            </a:r>
          </a:p>
          <a:p>
            <a:pPr marL="0" marR="0" lvl="2" indent="0" algn="l" defTabSz="457189" rtl="0" eaLnBrk="1" fontAlgn="auto" latinLnBrk="0" hangingPunct="1">
              <a:lnSpc>
                <a:spcPct val="100000"/>
              </a:lnSpc>
              <a:spcBef>
                <a:spcPts val="1100"/>
              </a:spcBef>
              <a:spcAft>
                <a:spcPts val="0"/>
              </a:spcAft>
              <a:buClrTx/>
              <a:buSzTx/>
              <a:buFont typeface="Arial"/>
              <a:buNone/>
              <a:tabLst>
                <a:tab pos="4023260" algn="r"/>
              </a:tabLst>
              <a:defRPr/>
            </a:pPr>
            <a:r>
              <a:rPr lang="en-US"/>
              <a:t>Third level</a:t>
            </a:r>
          </a:p>
          <a:p>
            <a:pPr marL="0" marR="0" lvl="3" indent="0" algn="l" defTabSz="457189" rtl="0" eaLnBrk="1" fontAlgn="auto" latinLnBrk="0" hangingPunct="1">
              <a:lnSpc>
                <a:spcPct val="100000"/>
              </a:lnSpc>
              <a:spcBef>
                <a:spcPts val="1100"/>
              </a:spcBef>
              <a:spcAft>
                <a:spcPts val="0"/>
              </a:spcAft>
              <a:buClrTx/>
              <a:buSzTx/>
              <a:buFont typeface="Arial"/>
              <a:buNone/>
              <a:tabLst>
                <a:tab pos="4023260" algn="r"/>
              </a:tabLst>
              <a:defRPr/>
            </a:pPr>
            <a:r>
              <a:rPr lang="en-US"/>
              <a:t>Fourth level</a:t>
            </a:r>
          </a:p>
          <a:p>
            <a:pPr marL="0" marR="0" lvl="4" indent="0" algn="l" defTabSz="457189" rtl="0" eaLnBrk="1" fontAlgn="auto" latinLnBrk="0" hangingPunct="1">
              <a:lnSpc>
                <a:spcPct val="100000"/>
              </a:lnSpc>
              <a:spcBef>
                <a:spcPts val="1100"/>
              </a:spcBef>
              <a:spcAft>
                <a:spcPts val="0"/>
              </a:spcAft>
              <a:buClrTx/>
              <a:buSzTx/>
              <a:buFont typeface="Arial"/>
              <a:buNone/>
              <a:tabLst>
                <a:tab pos="4023260" algn="r"/>
              </a:tabLst>
              <a:defRPr/>
            </a:pPr>
            <a:r>
              <a:rPr lang="en-US"/>
              <a:t>Fifth level</a:t>
            </a:r>
            <a:endParaRPr lang="en-US" dirty="0"/>
          </a:p>
        </p:txBody>
      </p:sp>
    </p:spTree>
    <p:custDataLst>
      <p:tags r:id="rId1"/>
    </p:custDataLst>
    <p:extLst>
      <p:ext uri="{BB962C8B-B14F-4D97-AF65-F5344CB8AC3E}">
        <p14:creationId xmlns:p14="http://schemas.microsoft.com/office/powerpoint/2010/main" val="2002378208"/>
      </p:ext>
    </p:extLst>
  </p:cSld>
  <p:clrMapOvr>
    <a:masterClrMapping/>
  </p:clrMapOvr>
</p:sldLayout>
</file>

<file path=ppt/slideLayouts/slideLayout498.xml><?xml version="1.0" encoding="utf-8"?>
<p:sldLayout xmlns:a="http://schemas.openxmlformats.org/drawingml/2006/main" xmlns:r="http://schemas.openxmlformats.org/officeDocument/2006/relationships" xmlns:p="http://schemas.openxmlformats.org/presentationml/2006/main" preserve="1">
  <p:cSld name="quot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9"/>
            <a:ext cx="5187462" cy="4520805"/>
          </a:xfrm>
        </p:spPr>
        <p:txBody>
          <a:bodyPr/>
          <a:lstStyle>
            <a:lvl1pPr marL="117472" indent="-117472">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Tree>
    <p:custDataLst>
      <p:tags r:id="rId1"/>
    </p:custDataLst>
    <p:extLst>
      <p:ext uri="{BB962C8B-B14F-4D97-AF65-F5344CB8AC3E}">
        <p14:creationId xmlns:p14="http://schemas.microsoft.com/office/powerpoint/2010/main" val="3629882721"/>
      </p:ext>
    </p:extLst>
  </p:cSld>
  <p:clrMapOvr>
    <a:masterClrMapping/>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preserve="1">
  <p:cSld name="title, text (two columns)">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8" name="Text Placeholder 7"/>
          <p:cNvSpPr>
            <a:spLocks noGrp="1"/>
          </p:cNvSpPr>
          <p:nvPr>
            <p:ph type="body" sz="quarter" idx="12"/>
          </p:nvPr>
        </p:nvSpPr>
        <p:spPr>
          <a:xfrm>
            <a:off x="228600" y="1124713"/>
            <a:ext cx="4114800" cy="3585845"/>
          </a:xfrm>
        </p:spPr>
        <p:txBody>
          <a:bodyPr/>
          <a:lstStyle>
            <a:lvl1pPr>
              <a:spcBef>
                <a:spcPts val="0"/>
              </a:spcBef>
              <a:defRPr sz="1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4800600" y="1124713"/>
            <a:ext cx="4114800" cy="3585845"/>
          </a:xfrm>
        </p:spPr>
        <p:txBody>
          <a:bodyPr/>
          <a:lstStyle>
            <a:lvl1pPr>
              <a:spcBef>
                <a:spcPts val="0"/>
              </a:spcBef>
              <a:defRPr sz="1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ustDataLst>
      <p:tags r:id="rId1"/>
    </p:custDataLst>
    <p:extLst>
      <p:ext uri="{BB962C8B-B14F-4D97-AF65-F5344CB8AC3E}">
        <p14:creationId xmlns:p14="http://schemas.microsoft.com/office/powerpoint/2010/main" val="40323792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7" name="Picture Placeholder 6"/>
          <p:cNvSpPr>
            <a:spLocks noGrp="1"/>
          </p:cNvSpPr>
          <p:nvPr>
            <p:ph type="pic" sz="quarter" idx="13"/>
          </p:nvPr>
        </p:nvSpPr>
        <p:spPr>
          <a:xfrm>
            <a:off x="4572000" y="0"/>
            <a:ext cx="4572000" cy="5143500"/>
          </a:xfrm>
        </p:spPr>
        <p:txBody>
          <a:bodyPr lIns="91440" tIns="91440" rIns="91440" bIns="91440"/>
          <a:lstStyle>
            <a:lvl1pPr>
              <a:defRPr baseline="0"/>
            </a:lvl1pPr>
          </a:lstStyle>
          <a:p>
            <a:r>
              <a:rPr lang="en-US"/>
              <a:t>Click icon to add picture</a:t>
            </a:r>
            <a:endParaRPr lang="en-US" dirty="0"/>
          </a:p>
        </p:txBody>
      </p:sp>
      <p:sp>
        <p:nvSpPr>
          <p:cNvPr id="2" name="Title 1"/>
          <p:cNvSpPr>
            <a:spLocks noGrp="1"/>
          </p:cNvSpPr>
          <p:nvPr>
            <p:ph type="title"/>
          </p:nvPr>
        </p:nvSpPr>
        <p:spPr>
          <a:xfrm>
            <a:off x="219456" y="176726"/>
            <a:ext cx="4133088" cy="804672"/>
          </a:xfrm>
        </p:spPr>
        <p:txBody>
          <a:bodyPr/>
          <a:lstStyle>
            <a:lvl1pPr>
              <a:lnSpc>
                <a:spcPts val="2400"/>
              </a:lnSpc>
              <a:spcAft>
                <a:spcPts val="1200"/>
              </a:spcAft>
              <a:defRPr sz="1800"/>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137160" y="1244954"/>
            <a:ext cx="4206240" cy="3242300"/>
          </a:xfrm>
        </p:spPr>
        <p:txBody>
          <a:bodyPr/>
          <a:lstStyle>
            <a:lvl1pPr>
              <a:lnSpc>
                <a:spcPts val="9600"/>
              </a:lnSpc>
              <a:spcAft>
                <a:spcPts val="0"/>
              </a:spcAft>
              <a:defRPr sz="9600" b="0" i="0">
                <a:latin typeface="IBM Plex Mono Light" panose="020B0409050000000000" pitchFamily="49" charset="77"/>
              </a:defRPr>
            </a:lvl1pPr>
          </a:lstStyle>
          <a:p>
            <a:pPr lvl="0"/>
            <a:r>
              <a:rPr lang="en-US"/>
              <a:t>Click to edit Master text styles</a:t>
            </a:r>
          </a:p>
        </p:txBody>
      </p:sp>
    </p:spTree>
    <p:extLst>
      <p:ext uri="{BB962C8B-B14F-4D97-AF65-F5344CB8AC3E}">
        <p14:creationId xmlns:p14="http://schemas.microsoft.com/office/powerpoint/2010/main" val="28605125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4320270"/>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280544284"/>
      </p:ext>
    </p:extLst>
  </p:cSld>
  <p:clrMapOvr>
    <a:masterClrMapping/>
  </p:clrMapOvr>
</p:sldLayout>
</file>

<file path=ppt/slideLayouts/slideLayout500.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latin typeface="+mn-lt"/>
              </a:defRPr>
            </a:lvl1pPr>
          </a:lstStyle>
          <a:p>
            <a:fld id="{3FD999D4-B456-9943-89B7-30D56181CE18}" type="slidenum">
              <a:rPr lang="en-US" smtClean="0"/>
              <a:pPr/>
              <a:t>‹#›</a:t>
            </a:fld>
            <a:endParaRPr lang="en-US"/>
          </a:p>
        </p:txBody>
      </p:sp>
      <p:sp>
        <p:nvSpPr>
          <p:cNvPr id="6" name="Content Placeholder 5"/>
          <p:cNvSpPr>
            <a:spLocks noGrp="1"/>
          </p:cNvSpPr>
          <p:nvPr>
            <p:ph sz="quarter" idx="12"/>
          </p:nvPr>
        </p:nvSpPr>
        <p:spPr>
          <a:xfrm>
            <a:off x="228600" y="995519"/>
            <a:ext cx="4114800" cy="3687607"/>
          </a:xfrm>
        </p:spPr>
        <p:txBody>
          <a:bodyPr/>
          <a:lstStyle>
            <a:lvl1pPr>
              <a:defRPr sz="2400"/>
            </a:lvl1pPr>
          </a:lstStyle>
          <a:p>
            <a:pPr lvl="0"/>
            <a:r>
              <a:rPr lang="en-US"/>
              <a:t>Click to edit Master text styles</a:t>
            </a:r>
          </a:p>
        </p:txBody>
      </p:sp>
      <p:sp>
        <p:nvSpPr>
          <p:cNvPr id="8" name="Content Placeholder 7"/>
          <p:cNvSpPr>
            <a:spLocks noGrp="1"/>
          </p:cNvSpPr>
          <p:nvPr>
            <p:ph sz="quarter" idx="13"/>
          </p:nvPr>
        </p:nvSpPr>
        <p:spPr>
          <a:xfrm>
            <a:off x="4800600" y="1116649"/>
            <a:ext cx="4114800" cy="3566477"/>
          </a:xfrm>
        </p:spPr>
        <p:txBody>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ustDataLst>
      <p:tags r:id="rId1"/>
    </p:custDataLst>
    <p:extLst>
      <p:ext uri="{BB962C8B-B14F-4D97-AF65-F5344CB8AC3E}">
        <p14:creationId xmlns:p14="http://schemas.microsoft.com/office/powerpoint/2010/main" val="953616114"/>
      </p:ext>
    </p:extLst>
  </p:cSld>
  <p:clrMapOvr>
    <a:masterClrMapping/>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preserve="1">
  <p:cSld name="section, title, text (four columns)">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4800600" y="1093470"/>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0"/>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70"/>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70"/>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ustDataLst>
      <p:tags r:id="rId1"/>
    </p:custDataLst>
    <p:extLst>
      <p:ext uri="{BB962C8B-B14F-4D97-AF65-F5344CB8AC3E}">
        <p14:creationId xmlns:p14="http://schemas.microsoft.com/office/powerpoint/2010/main" val="2655257579"/>
      </p:ext>
    </p:extLst>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preserve="1" userDrawn="1">
  <p:cSld name="section, title, text, half-image">
    <p:bg>
      <p:bgPr>
        <a:solidFill>
          <a:schemeClr val="bg2"/>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411480"/>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7" name="Text Placeholder 6"/>
          <p:cNvSpPr>
            <a:spLocks noGrp="1"/>
          </p:cNvSpPr>
          <p:nvPr>
            <p:ph type="body" sz="quarter" idx="14"/>
          </p:nvPr>
        </p:nvSpPr>
        <p:spPr>
          <a:xfrm>
            <a:off x="228600" y="1097281"/>
            <a:ext cx="4114800" cy="358584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ustDataLst>
      <p:tags r:id="rId1"/>
    </p:custDataLst>
    <p:extLst>
      <p:ext uri="{BB962C8B-B14F-4D97-AF65-F5344CB8AC3E}">
        <p14:creationId xmlns:p14="http://schemas.microsoft.com/office/powerpoint/2010/main" val="54477571"/>
      </p:ext>
    </p:extLst>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preserve="1">
  <p:cSld name="title, image">
    <p:bg>
      <p:bgPr>
        <a:solidFill>
          <a:schemeClr val="bg2"/>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9"/>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Tree>
    <p:custDataLst>
      <p:tags r:id="rId1"/>
    </p:custDataLst>
    <p:extLst>
      <p:ext uri="{BB962C8B-B14F-4D97-AF65-F5344CB8AC3E}">
        <p14:creationId xmlns:p14="http://schemas.microsoft.com/office/powerpoint/2010/main" val="4164920319"/>
      </p:ext>
    </p:extLst>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preserve="1">
  <p:cSld name="title, half-blank area">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9"/>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Tree>
    <p:custDataLst>
      <p:tags r:id="rId1"/>
    </p:custDataLst>
    <p:extLst>
      <p:ext uri="{BB962C8B-B14F-4D97-AF65-F5344CB8AC3E}">
        <p14:creationId xmlns:p14="http://schemas.microsoft.com/office/powerpoint/2010/main" val="919874989"/>
      </p:ext>
    </p:extLst>
  </p:cSld>
  <p:clrMapOvr>
    <a:masterClrMapping/>
  </p:clrMapOvr>
</p:sldLayout>
</file>

<file path=ppt/slideLayouts/slideLayout505.xml><?xml version="1.0" encoding="utf-8"?>
<p:sldLayout xmlns:a="http://schemas.openxmlformats.org/drawingml/2006/main" xmlns:r="http://schemas.openxmlformats.org/officeDocument/2006/relationships" xmlns:p="http://schemas.openxmlformats.org/presentationml/2006/main" preserve="1">
  <p:cSld name="title, blank">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Tree>
    <p:custDataLst>
      <p:tags r:id="rId1"/>
    </p:custDataLst>
    <p:extLst>
      <p:ext uri="{BB962C8B-B14F-4D97-AF65-F5344CB8AC3E}">
        <p14:creationId xmlns:p14="http://schemas.microsoft.com/office/powerpoint/2010/main" val="575473932"/>
      </p:ext>
    </p:extLst>
  </p:cSld>
  <p:clrMapOvr>
    <a:masterClrMapping/>
  </p:clrMapOvr>
</p:sldLayout>
</file>

<file path=ppt/slideLayouts/slideLayout506.xml><?xml version="1.0" encoding="utf-8"?>
<p:sldLayout xmlns:a="http://schemas.openxmlformats.org/drawingml/2006/main" xmlns:r="http://schemas.openxmlformats.org/officeDocument/2006/relationships" xmlns:p="http://schemas.openxmlformats.org/presentationml/2006/main" preserve="1">
  <p:cSld name="insight, text, boxes">
    <p:bg>
      <p:bgPr>
        <a:solidFill>
          <a:schemeClr val="bg2"/>
        </a:solidFill>
        <a:effectLst/>
      </p:bgPr>
    </p:bg>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pPr/>
              <a:t>‹#›</a:t>
            </a:fld>
            <a:endParaRPr lang="en-US"/>
          </a:p>
        </p:txBody>
      </p:sp>
      <p:sp>
        <p:nvSpPr>
          <p:cNvPr id="12" name="Text Placeholder 11"/>
          <p:cNvSpPr>
            <a:spLocks noGrp="1"/>
          </p:cNvSpPr>
          <p:nvPr>
            <p:ph type="body" sz="quarter" idx="13"/>
          </p:nvPr>
        </p:nvSpPr>
        <p:spPr>
          <a:xfrm>
            <a:off x="228600" y="182881"/>
            <a:ext cx="4114800" cy="300037"/>
          </a:xfrm>
        </p:spPr>
        <p:txBody>
          <a:bodyPr/>
          <a:lstStyle>
            <a:lvl1pPr>
              <a:defRPr sz="1600"/>
            </a:lvl1pPr>
          </a:lstStyle>
          <a:p>
            <a:pPr lvl="0"/>
            <a:r>
              <a:rPr lang="en-US"/>
              <a:t>Click to edit Master text styles</a:t>
            </a:r>
          </a:p>
        </p:txBody>
      </p:sp>
      <p:sp>
        <p:nvSpPr>
          <p:cNvPr id="7" name="Text Placeholder 6"/>
          <p:cNvSpPr>
            <a:spLocks noGrp="1"/>
          </p:cNvSpPr>
          <p:nvPr>
            <p:ph type="body" sz="quarter" idx="14"/>
          </p:nvPr>
        </p:nvSpPr>
        <p:spPr>
          <a:xfrm>
            <a:off x="228600" y="1097281"/>
            <a:ext cx="4114800" cy="3488731"/>
          </a:xfrm>
        </p:spPr>
        <p:txBody>
          <a:bodyPr/>
          <a:lstStyle>
            <a:lvl1pPr>
              <a:defRPr sz="16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3">
              <a:lumMod val="75000"/>
            </a:schemeClr>
          </a:solidFill>
        </p:spPr>
        <p:txBody>
          <a:bodyPr lIns="228600" tIns="192024" rIns="228600" bIns="228600"/>
          <a:lstStyle>
            <a:lvl1pPr>
              <a:defRPr sz="1400">
                <a:solidFill>
                  <a:schemeClr val="bg2"/>
                </a:solidFill>
              </a:defRPr>
            </a:lvl1pPr>
          </a:lstStyle>
          <a:p>
            <a:pPr lvl="0"/>
            <a:r>
              <a:rPr lang="en-US"/>
              <a:t>Click to edit Master text styles</a:t>
            </a:r>
          </a:p>
        </p:txBody>
      </p:sp>
    </p:spTree>
    <p:custDataLst>
      <p:tags r:id="rId1"/>
    </p:custDataLst>
    <p:extLst>
      <p:ext uri="{BB962C8B-B14F-4D97-AF65-F5344CB8AC3E}">
        <p14:creationId xmlns:p14="http://schemas.microsoft.com/office/powerpoint/2010/main" val="708297246"/>
      </p:ext>
    </p:extLst>
  </p:cSld>
  <p:clrMapOvr>
    <a:masterClrMapping/>
  </p:clrMapOvr>
</p:sldLayout>
</file>

<file path=ppt/slideLayouts/slideLayout507.xml><?xml version="1.0" encoding="utf-8"?>
<p:sldLayout xmlns:a="http://schemas.openxmlformats.org/drawingml/2006/main" xmlns:r="http://schemas.openxmlformats.org/officeDocument/2006/relationships" xmlns:p="http://schemas.openxmlformats.org/presentationml/2006/main" preserve="1" userDrawn="1">
  <p:cSld name="title (black box) over image(s)">
    <p:bg>
      <p:bgPr>
        <a:solidFill>
          <a:schemeClr val="bg2"/>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itle 5"/>
          <p:cNvSpPr>
            <a:spLocks noGrp="1"/>
          </p:cNvSpPr>
          <p:nvPr>
            <p:ph type="title"/>
          </p:nvPr>
        </p:nvSpPr>
        <p:spPr>
          <a:xfrm>
            <a:off x="0"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
        <p:nvSpPr>
          <p:cNvPr id="8" name="Content Placeholder 7"/>
          <p:cNvSpPr>
            <a:spLocks noGrp="1"/>
          </p:cNvSpPr>
          <p:nvPr>
            <p:ph sz="quarter" idx="12"/>
          </p:nvPr>
        </p:nvSpPr>
        <p:spPr>
          <a:xfrm>
            <a:off x="774500" y="1515509"/>
            <a:ext cx="7594997" cy="30861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1488624273"/>
      </p:ext>
    </p:extLst>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preserve="1" userDrawn="1">
  <p:cSld name="text (black box) over image(s)">
    <p:bg>
      <p:bgPr>
        <a:solidFill>
          <a:schemeClr val="bg2"/>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21"/>
          </p:nvPr>
        </p:nvSpPr>
        <p:spPr>
          <a:xfrm>
            <a:off x="0" y="0"/>
            <a:ext cx="9144000" cy="5143500"/>
          </a:xfrm>
        </p:spPr>
        <p:txBody>
          <a:bodyPr/>
          <a:lstStyle/>
          <a:p>
            <a:endParaRPr lang="en-US"/>
          </a:p>
        </p:txBody>
      </p:sp>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pic>
        <p:nvPicPr>
          <p:cNvPr id="6" name="Picture 5">
            <a:extLst>
              <a:ext uri="{FF2B5EF4-FFF2-40B4-BE49-F238E27FC236}">
                <a16:creationId xmlns:a16="http://schemas.microsoft.com/office/drawing/2014/main" id="{E218EFB1-0560-4A44-A1D6-082CE6B90E83}"/>
              </a:ext>
            </a:extLst>
          </p:cNvPr>
          <p:cNvPicPr>
            <a:picLocks noChangeAspect="1"/>
          </p:cNvPicPr>
          <p:nvPr userDrawn="1"/>
        </p:nvPicPr>
        <p:blipFill>
          <a:blip r:embed="rId3">
            <a:duotone>
              <a:prstClr val="black"/>
              <a:schemeClr val="accent1">
                <a:tint val="45000"/>
                <a:satMod val="400000"/>
              </a:schemeClr>
            </a:duotone>
          </a:blip>
          <a:stretch>
            <a:fillRect/>
          </a:stretch>
        </p:blipFill>
        <p:spPr>
          <a:xfrm>
            <a:off x="1" y="4680472"/>
            <a:ext cx="1175465" cy="429176"/>
          </a:xfrm>
          <a:prstGeom prst="rect">
            <a:avLst/>
          </a:prstGeom>
        </p:spPr>
      </p:pic>
    </p:spTree>
    <p:custDataLst>
      <p:tags r:id="rId1"/>
    </p:custDataLst>
    <p:extLst>
      <p:ext uri="{BB962C8B-B14F-4D97-AF65-F5344CB8AC3E}">
        <p14:creationId xmlns:p14="http://schemas.microsoft.com/office/powerpoint/2010/main" val="3881784247"/>
      </p:ext>
    </p:extLst>
  </p:cSld>
  <p:clrMapOvr>
    <a:masterClrMapping/>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preserve="1" userDrawn="1">
  <p:cSld name="1_text (black box) over image(s)">
    <p:bg>
      <p:bgPr>
        <a:solidFill>
          <a:schemeClr val="bg2"/>
        </a:solidFill>
        <a:effectLst/>
      </p:bgPr>
    </p:bg>
    <p:spTree>
      <p:nvGrpSpPr>
        <p:cNvPr id="1" name=""/>
        <p:cNvGrpSpPr/>
        <p:nvPr/>
      </p:nvGrpSpPr>
      <p:grpSpPr>
        <a:xfrm>
          <a:off x="0" y="0"/>
          <a:ext cx="0" cy="0"/>
          <a:chOff x="0" y="0"/>
          <a:chExt cx="0" cy="0"/>
        </a:xfrm>
      </p:grpSpPr>
      <p:sp>
        <p:nvSpPr>
          <p:cNvPr id="8" name="Picture Placeholder 8"/>
          <p:cNvSpPr>
            <a:spLocks noGrp="1"/>
          </p:cNvSpPr>
          <p:nvPr>
            <p:ph type="pic" sz="quarter" idx="21"/>
          </p:nvPr>
        </p:nvSpPr>
        <p:spPr>
          <a:xfrm>
            <a:off x="0" y="0"/>
            <a:ext cx="9144000" cy="5143500"/>
          </a:xfrm>
        </p:spPr>
        <p:txBody>
          <a:bodyPr/>
          <a:lstStyle/>
          <a:p>
            <a:endParaRPr lang="en-US"/>
          </a:p>
        </p:txBody>
      </p:sp>
      <p:sp>
        <p:nvSpPr>
          <p:cNvPr id="7" name="Content Placeholder 6"/>
          <p:cNvSpPr>
            <a:spLocks noGrp="1"/>
          </p:cNvSpPr>
          <p:nvPr>
            <p:ph sz="quarter" idx="19"/>
          </p:nvPr>
        </p:nvSpPr>
        <p:spPr>
          <a:xfrm>
            <a:off x="685800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pPr/>
              <a:t>‹#›</a:t>
            </a:fld>
            <a:endParaRPr lang="en-US"/>
          </a:p>
        </p:txBody>
      </p:sp>
    </p:spTree>
    <p:custDataLst>
      <p:tags r:id="rId1"/>
    </p:custDataLst>
    <p:extLst>
      <p:ext uri="{BB962C8B-B14F-4D97-AF65-F5344CB8AC3E}">
        <p14:creationId xmlns:p14="http://schemas.microsoft.com/office/powerpoint/2010/main" val="148346941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565326744"/>
      </p:ext>
    </p:extLst>
  </p:cSld>
  <p:clrMapOvr>
    <a:masterClrMapping/>
  </p:clrMapOvr>
</p:sldLayout>
</file>

<file path=ppt/slideLayouts/slideLayout510.xml><?xml version="1.0" encoding="utf-8"?>
<p:sldLayout xmlns:a="http://schemas.openxmlformats.org/drawingml/2006/main" xmlns:r="http://schemas.openxmlformats.org/officeDocument/2006/relationships" xmlns:p="http://schemas.openxmlformats.org/presentationml/2006/main" preserve="1">
  <p:cSld name="graph">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228600" y="1097281"/>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ustDataLst>
      <p:tags r:id="rId1"/>
    </p:custDataLst>
    <p:extLst>
      <p:ext uri="{BB962C8B-B14F-4D97-AF65-F5344CB8AC3E}">
        <p14:creationId xmlns:p14="http://schemas.microsoft.com/office/powerpoint/2010/main" val="1734424139"/>
      </p:ext>
    </p:extLst>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preserve="1">
  <p:cSld name="table">
    <p:bg>
      <p:bgPr>
        <a:solidFill>
          <a:schemeClr val="bg2"/>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228600" y="192025"/>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6"/>
            <a:ext cx="6400800" cy="4597400"/>
          </a:xfrm>
        </p:spPr>
        <p:txBody>
          <a:bodyPr/>
          <a:lstStyle/>
          <a:p>
            <a:r>
              <a:rPr lang="en-US"/>
              <a:t>Click icon to add table</a:t>
            </a:r>
          </a:p>
        </p:txBody>
      </p:sp>
    </p:spTree>
    <p:custDataLst>
      <p:tags r:id="rId1"/>
    </p:custDataLst>
    <p:extLst>
      <p:ext uri="{BB962C8B-B14F-4D97-AF65-F5344CB8AC3E}">
        <p14:creationId xmlns:p14="http://schemas.microsoft.com/office/powerpoint/2010/main" val="1014035627"/>
      </p:ext>
    </p:extLst>
  </p:cSld>
  <p:clrMapOvr>
    <a:masterClrMapping/>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preserve="1" userDrawn="1">
  <p:cSld name="blank (with footer)">
    <p:bg>
      <p:bgPr>
        <a:solidFill>
          <a:schemeClr val="bg2"/>
        </a:solidFill>
        <a:effectLst/>
      </p:bgPr>
    </p:bg>
    <p:spTree>
      <p:nvGrpSpPr>
        <p:cNvPr id="1" name=""/>
        <p:cNvGrpSpPr/>
        <p:nvPr/>
      </p:nvGrpSpPr>
      <p:grpSpPr>
        <a:xfrm>
          <a:off x="0" y="0"/>
          <a:ext cx="0" cy="0"/>
          <a:chOff x="0" y="0"/>
          <a:chExt cx="0" cy="0"/>
        </a:xfrm>
      </p:grpSpPr>
      <p:sp>
        <p:nvSpPr>
          <p:cNvPr id="6" name="Picture Placeholder 5"/>
          <p:cNvSpPr>
            <a:spLocks noGrp="1"/>
          </p:cNvSpPr>
          <p:nvPr>
            <p:ph type="pic" sz="quarter" idx="12"/>
          </p:nvPr>
        </p:nvSpPr>
        <p:spPr>
          <a:xfrm>
            <a:off x="950976" y="337931"/>
            <a:ext cx="7297530" cy="4104861"/>
          </a:xfrm>
        </p:spPr>
        <p:txBody>
          <a:bodyPr/>
          <a:lstStyle/>
          <a:p>
            <a:endParaRPr lang="en-US"/>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Tree>
    <p:custDataLst>
      <p:tags r:id="rId1"/>
    </p:custDataLst>
    <p:extLst>
      <p:ext uri="{BB962C8B-B14F-4D97-AF65-F5344CB8AC3E}">
        <p14:creationId xmlns:p14="http://schemas.microsoft.com/office/powerpoint/2010/main" val="1853292855"/>
      </p:ext>
    </p:extLst>
  </p:cSld>
  <p:clrMapOvr>
    <a:masterClrMapping/>
  </p:clrMapOvr>
</p:sldLayout>
</file>

<file path=ppt/slideLayouts/slideLayout513.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076" algn="dec"/>
              </a:tabLst>
              <a:defRPr sz="1100"/>
            </a:lvl1pPr>
            <a:lvl2pPr marL="173034" indent="-173034">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a:t>Click to edit Master text styles</a:t>
            </a:r>
          </a:p>
        </p:txBody>
      </p:sp>
    </p:spTree>
    <p:custDataLst>
      <p:tags r:id="rId1"/>
    </p:custDataLst>
    <p:extLst>
      <p:ext uri="{BB962C8B-B14F-4D97-AF65-F5344CB8AC3E}">
        <p14:creationId xmlns:p14="http://schemas.microsoft.com/office/powerpoint/2010/main" val="3653547020"/>
      </p:ext>
    </p:extLst>
  </p:cSld>
  <p:clrMapOvr>
    <a:masterClrMapping/>
  </p:clrMapOvr>
</p:sldLayout>
</file>

<file path=ppt/slideLayouts/slideLayout514.xml><?xml version="1.0" encoding="utf-8"?>
<p:sldLayout xmlns:a="http://schemas.openxmlformats.org/drawingml/2006/main" xmlns:r="http://schemas.openxmlformats.org/officeDocument/2006/relationships" xmlns:p="http://schemas.openxmlformats.org/presentationml/2006/main" preserve="1">
  <p:cSld name="ibm sign-off">
    <p:bg>
      <p:bgPr>
        <a:solidFill>
          <a:schemeClr val="bg2"/>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pic>
        <p:nvPicPr>
          <p:cNvPr id="5" name="Picture 4" descr="ibm_gry.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922775" y="2187701"/>
            <a:ext cx="1303020" cy="528291"/>
          </a:xfrm>
          <a:prstGeom prst="rect">
            <a:avLst/>
          </a:prstGeom>
        </p:spPr>
      </p:pic>
    </p:spTree>
    <p:custDataLst>
      <p:tags r:id="rId1"/>
    </p:custDataLst>
    <p:extLst>
      <p:ext uri="{BB962C8B-B14F-4D97-AF65-F5344CB8AC3E}">
        <p14:creationId xmlns:p14="http://schemas.microsoft.com/office/powerpoint/2010/main" val="2746434109"/>
      </p:ext>
    </p:extLst>
  </p:cSld>
  <p:clrMapOvr>
    <a:masterClrMapping/>
  </p:clrMapOvr>
</p:sldLayout>
</file>

<file path=ppt/slideLayouts/slideLayout515.xml><?xml version="1.0" encoding="utf-8"?>
<p:sldLayout xmlns:a="http://schemas.openxmlformats.org/drawingml/2006/main" xmlns:r="http://schemas.openxmlformats.org/officeDocument/2006/relationships" xmlns:p="http://schemas.openxmlformats.org/presentationml/2006/main">
  <p:cSld name="1_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Tree>
    <p:custDataLst>
      <p:tags r:id="rId1"/>
    </p:custDataLst>
    <p:extLst>
      <p:ext uri="{BB962C8B-B14F-4D97-AF65-F5344CB8AC3E}">
        <p14:creationId xmlns:p14="http://schemas.microsoft.com/office/powerpoint/2010/main" val="2481179721"/>
      </p:ext>
    </p:extLst>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51F361-5577-6146-AB1D-58DEE5324A3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22418ED-5AF2-0E4C-8E44-31FD5FFD5A9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9CE03CF-4EBF-B64B-94AF-22F5CF6C1670}"/>
              </a:ext>
            </a:extLst>
          </p:cNvPr>
          <p:cNvSpPr>
            <a:spLocks noGrp="1"/>
          </p:cNvSpPr>
          <p:nvPr>
            <p:ph type="dt" sz="half" idx="10"/>
          </p:nvPr>
        </p:nvSpPr>
        <p:spPr/>
        <p:txBody>
          <a:bodyPr/>
          <a:lstStyle/>
          <a:p>
            <a:fld id="{20005D92-766D-9147-9EF2-4C34544A304F}" type="datetimeFigureOut">
              <a:rPr lang="en-US" smtClean="0"/>
              <a:t>9/9/20</a:t>
            </a:fld>
            <a:endParaRPr lang="en-US"/>
          </a:p>
        </p:txBody>
      </p:sp>
      <p:sp>
        <p:nvSpPr>
          <p:cNvPr id="5" name="Footer Placeholder 4">
            <a:extLst>
              <a:ext uri="{FF2B5EF4-FFF2-40B4-BE49-F238E27FC236}">
                <a16:creationId xmlns:a16="http://schemas.microsoft.com/office/drawing/2014/main" id="{72C1729E-EF5F-3A49-8256-703FD65C4B8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3B78467-5A84-6542-BB25-5FC44B83C49A}"/>
              </a:ext>
            </a:extLst>
          </p:cNvPr>
          <p:cNvSpPr>
            <a:spLocks noGrp="1"/>
          </p:cNvSpPr>
          <p:nvPr>
            <p:ph type="sldNum" sz="quarter" idx="12"/>
          </p:nvPr>
        </p:nvSpPr>
        <p:spPr/>
        <p:txBody>
          <a:bodyPr/>
          <a:lstStyle/>
          <a:p>
            <a:fld id="{69834E62-0500-634A-A03A-B37F1F70541C}" type="slidenum">
              <a:rPr lang="en-US" smtClean="0"/>
              <a:t>‹#›</a:t>
            </a:fld>
            <a:endParaRPr lang="en-US"/>
          </a:p>
        </p:txBody>
      </p:sp>
    </p:spTree>
    <p:extLst>
      <p:ext uri="{BB962C8B-B14F-4D97-AF65-F5344CB8AC3E}">
        <p14:creationId xmlns:p14="http://schemas.microsoft.com/office/powerpoint/2010/main" val="397043145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9" name="Content Placeholder 5"/>
          <p:cNvSpPr>
            <a:spLocks noGrp="1"/>
          </p:cNvSpPr>
          <p:nvPr>
            <p:ph sz="quarter" idx="17"/>
          </p:nvPr>
        </p:nvSpPr>
        <p:spPr>
          <a:xfrm>
            <a:off x="4572000" y="0"/>
            <a:ext cx="4572000" cy="2571750"/>
          </a:xfrm>
          <a:solidFill>
            <a:schemeClr val="accent1"/>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2" name="Content Placeholder 13"/>
          <p:cNvSpPr>
            <a:spLocks noGrp="1"/>
          </p:cNvSpPr>
          <p:nvPr>
            <p:ph sz="quarter" idx="19"/>
          </p:nvPr>
        </p:nvSpPr>
        <p:spPr>
          <a:xfrm>
            <a:off x="4572000" y="2570162"/>
            <a:ext cx="4572000" cy="2573337"/>
          </a:xfrm>
          <a:solidFill>
            <a:schemeClr val="accent1"/>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2" name="Title 1"/>
          <p:cNvSpPr>
            <a:spLocks noGrp="1"/>
          </p:cNvSpPr>
          <p:nvPr>
            <p:ph type="title"/>
          </p:nvPr>
        </p:nvSpPr>
        <p:spPr>
          <a:xfrm>
            <a:off x="210312" y="175530"/>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19456" y="1243584"/>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5643073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6" name="Content Placeholder 5"/>
          <p:cNvSpPr>
            <a:spLocks noGrp="1"/>
          </p:cNvSpPr>
          <p:nvPr>
            <p:ph sz="quarter" idx="17"/>
          </p:nvPr>
        </p:nvSpPr>
        <p:spPr>
          <a:xfrm>
            <a:off x="4572000" y="0"/>
            <a:ext cx="2286000" cy="2571750"/>
          </a:xfrm>
          <a:solidFill>
            <a:schemeClr val="tx2"/>
          </a:solidFill>
          <a:ln>
            <a:noFill/>
          </a:ln>
        </p:spPr>
        <p:txBody>
          <a:bodyPr lIns="219456" tIns="201168" rIns="228600" bIns="228600"/>
          <a:lstStyle>
            <a:lvl1pPr>
              <a:defRPr>
                <a:solidFill>
                  <a:schemeClr val="tx1"/>
                </a:solidFill>
              </a:defRPr>
            </a:lvl1pPr>
          </a:lstStyle>
          <a:p>
            <a:pPr lvl="0"/>
            <a:r>
              <a:rPr lang="en-US" dirty="0"/>
              <a:t>Click to edit Master text styles</a:t>
            </a:r>
          </a:p>
        </p:txBody>
      </p:sp>
      <p:sp>
        <p:nvSpPr>
          <p:cNvPr id="2" name="Title 1"/>
          <p:cNvSpPr>
            <a:spLocks noGrp="1"/>
          </p:cNvSpPr>
          <p:nvPr>
            <p:ph type="title"/>
          </p:nvPr>
        </p:nvSpPr>
        <p:spPr>
          <a:xfrm>
            <a:off x="0" y="-1"/>
            <a:ext cx="4572000" cy="2571751"/>
          </a:xfrm>
          <a:solidFill>
            <a:schemeClr val="tx2"/>
          </a:solidFill>
        </p:spPr>
        <p:txBody>
          <a:bodyPr lIns="210312" tIns="173736" rIns="228600" bIns="228600"/>
          <a:lstStyle>
            <a:lvl1pPr>
              <a:lnSpc>
                <a:spcPts val="2800"/>
              </a:lnSpc>
              <a:defRPr>
                <a:solidFill>
                  <a:schemeClr val="tx1"/>
                </a:solidFill>
              </a:defRPr>
            </a:lvl1pPr>
          </a:lstStyle>
          <a:p>
            <a:r>
              <a:rPr lang="en-US" dirty="0"/>
              <a:t>Click to edit Master title style</a:t>
            </a:r>
          </a:p>
        </p:txBody>
      </p:sp>
      <p:sp>
        <p:nvSpPr>
          <p:cNvPr id="11" name="Content Placeholder 10"/>
          <p:cNvSpPr>
            <a:spLocks noGrp="1"/>
          </p:cNvSpPr>
          <p:nvPr>
            <p:ph sz="quarter" idx="18"/>
          </p:nvPr>
        </p:nvSpPr>
        <p:spPr>
          <a:xfrm>
            <a:off x="6858000" y="0"/>
            <a:ext cx="2286000" cy="2571750"/>
          </a:xfrm>
          <a:solidFill>
            <a:schemeClr val="tx2"/>
          </a:solidFill>
          <a:ln>
            <a:noFill/>
          </a:ln>
        </p:spPr>
        <p:txBody>
          <a:bodyPr lIns="219456" tIns="201168" rIns="228600" bIns="228600"/>
          <a:lstStyle>
            <a:lvl1pPr>
              <a:defRPr>
                <a:solidFill>
                  <a:schemeClr val="tx1"/>
                </a:solidFill>
              </a:defRPr>
            </a:lvl1pPr>
          </a:lstStyle>
          <a:p>
            <a:pPr lvl="0"/>
            <a:r>
              <a:rPr lang="en-US" dirty="0"/>
              <a:t>Click to edit Master text styles</a:t>
            </a:r>
          </a:p>
        </p:txBody>
      </p:sp>
      <p:sp>
        <p:nvSpPr>
          <p:cNvPr id="14" name="Content Placeholder 13"/>
          <p:cNvSpPr>
            <a:spLocks noGrp="1"/>
          </p:cNvSpPr>
          <p:nvPr>
            <p:ph sz="quarter" idx="19"/>
          </p:nvPr>
        </p:nvSpPr>
        <p:spPr>
          <a:xfrm>
            <a:off x="4572000" y="2570162"/>
            <a:ext cx="4572000" cy="2573337"/>
          </a:xfrm>
          <a:solidFill>
            <a:schemeClr val="tx2"/>
          </a:solidFill>
          <a:ln>
            <a:noFill/>
          </a:ln>
        </p:spPr>
        <p:txBody>
          <a:bodyPr lIns="219456" tIns="201168" rIns="228600" bIns="228600"/>
          <a:lstStyle>
            <a:lvl1pPr>
              <a:defRPr>
                <a:solidFill>
                  <a:schemeClr val="tx1"/>
                </a:solidFill>
              </a:defRPr>
            </a:lvl1pPr>
          </a:lstStyle>
          <a:p>
            <a:pPr lvl="0"/>
            <a:r>
              <a:rPr lang="en-US" dirty="0"/>
              <a:t>Click to edit Master text styles</a:t>
            </a:r>
          </a:p>
        </p:txBody>
      </p:sp>
      <p:sp>
        <p:nvSpPr>
          <p:cNvPr id="7" name="Content Placeholder 6"/>
          <p:cNvSpPr>
            <a:spLocks noGrp="1"/>
          </p:cNvSpPr>
          <p:nvPr>
            <p:ph sz="quarter" idx="20"/>
          </p:nvPr>
        </p:nvSpPr>
        <p:spPr>
          <a:xfrm>
            <a:off x="0" y="2570162"/>
            <a:ext cx="4572000" cy="2573337"/>
          </a:xfrm>
          <a:solidFill>
            <a:schemeClr val="tx2"/>
          </a:solidFill>
        </p:spPr>
        <p:txBody>
          <a:bodyPr lIns="219456" tIns="201168" rIns="228600" bIns="228600"/>
          <a:lstStyle>
            <a:lvl1pPr>
              <a:defRPr>
                <a:solidFill>
                  <a:schemeClr val="tx1"/>
                </a:solidFill>
              </a:defRPr>
            </a:lvl1pPr>
          </a:lstStyle>
          <a:p>
            <a:pPr lvl="0"/>
            <a:r>
              <a:rPr lang="en-US" dirty="0"/>
              <a:t>Click to edit Master text styles</a:t>
            </a:r>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903121681"/>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9" name="Content Placeholder 5"/>
          <p:cNvSpPr>
            <a:spLocks noGrp="1"/>
          </p:cNvSpPr>
          <p:nvPr>
            <p:ph sz="quarter" idx="17"/>
          </p:nvPr>
        </p:nvSpPr>
        <p:spPr>
          <a:xfrm>
            <a:off x="4572000" y="2570162"/>
            <a:ext cx="2286000" cy="2573338"/>
          </a:xfrm>
          <a:solidFill>
            <a:schemeClr val="accent2"/>
          </a:solidFill>
          <a:ln>
            <a:noFill/>
          </a:ln>
        </p:spPr>
        <p:txBody>
          <a:bodyPr lIns="219456" tIns="201168" rIns="228600" bIns="228600"/>
          <a:lstStyle>
            <a:lvl1pPr>
              <a:defRPr>
                <a:solidFill>
                  <a:schemeClr val="tx1"/>
                </a:solidFill>
              </a:defRPr>
            </a:lvl1pPr>
          </a:lstStyle>
          <a:p>
            <a:pPr lvl="0"/>
            <a:r>
              <a:rPr lang="en-US" dirty="0"/>
              <a:t>Click to edit Master text styles</a:t>
            </a:r>
          </a:p>
        </p:txBody>
      </p:sp>
      <p:sp>
        <p:nvSpPr>
          <p:cNvPr id="10" name="Content Placeholder 10"/>
          <p:cNvSpPr>
            <a:spLocks noGrp="1"/>
          </p:cNvSpPr>
          <p:nvPr>
            <p:ph sz="quarter" idx="18"/>
          </p:nvPr>
        </p:nvSpPr>
        <p:spPr>
          <a:xfrm>
            <a:off x="6858000" y="2570162"/>
            <a:ext cx="2286000" cy="2573338"/>
          </a:xfrm>
          <a:solidFill>
            <a:schemeClr val="accent2"/>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2" name="Content Placeholder 13"/>
          <p:cNvSpPr>
            <a:spLocks noGrp="1"/>
          </p:cNvSpPr>
          <p:nvPr>
            <p:ph sz="quarter" idx="19"/>
          </p:nvPr>
        </p:nvSpPr>
        <p:spPr>
          <a:xfrm>
            <a:off x="2286001" y="2570162"/>
            <a:ext cx="2286000" cy="2573337"/>
          </a:xfrm>
          <a:solidFill>
            <a:schemeClr val="accent2"/>
          </a:solidFill>
          <a:ln>
            <a:noFill/>
          </a:ln>
        </p:spPr>
        <p:txBody>
          <a:bodyPr lIns="219456" tIns="201168" rIns="228600" bIns="228600"/>
          <a:lstStyle>
            <a:lvl1pPr>
              <a:defRPr>
                <a:solidFill>
                  <a:schemeClr val="tx1"/>
                </a:solidFill>
              </a:defRPr>
            </a:lvl1pPr>
          </a:lstStyle>
          <a:p>
            <a:pPr lvl="0"/>
            <a:r>
              <a:rPr lang="en-US" dirty="0"/>
              <a:t>Click to edit Master text styles</a:t>
            </a:r>
          </a:p>
        </p:txBody>
      </p:sp>
      <p:sp>
        <p:nvSpPr>
          <p:cNvPr id="13" name="Content Placeholder 6"/>
          <p:cNvSpPr>
            <a:spLocks noGrp="1"/>
          </p:cNvSpPr>
          <p:nvPr>
            <p:ph sz="quarter" idx="20"/>
          </p:nvPr>
        </p:nvSpPr>
        <p:spPr>
          <a:xfrm>
            <a:off x="0" y="2570162"/>
            <a:ext cx="2286000" cy="2573337"/>
          </a:xfrm>
          <a:solidFill>
            <a:schemeClr val="accent2"/>
          </a:solidFill>
        </p:spPr>
        <p:txBody>
          <a:bodyPr lIns="219456" tIns="201168" rIns="228600" bIns="228600"/>
          <a:lstStyle>
            <a:lvl1pPr>
              <a:defRPr>
                <a:solidFill>
                  <a:schemeClr val="tx1"/>
                </a:solidFill>
              </a:defRPr>
            </a:lvl1pPr>
          </a:lstStyle>
          <a:p>
            <a:pPr lvl="0"/>
            <a:r>
              <a:rPr lang="en-US" dirty="0"/>
              <a:t>Click to edit Master text styles</a:t>
            </a:r>
          </a:p>
        </p:txBody>
      </p:sp>
      <p:sp>
        <p:nvSpPr>
          <p:cNvPr id="2" name="Title 1"/>
          <p:cNvSpPr>
            <a:spLocks noGrp="1"/>
          </p:cNvSpPr>
          <p:nvPr>
            <p:ph type="title"/>
          </p:nvPr>
        </p:nvSpPr>
        <p:spPr>
          <a:xfrm>
            <a:off x="0" y="-1"/>
            <a:ext cx="9144000" cy="2569463"/>
          </a:xfrm>
          <a:solidFill>
            <a:schemeClr val="tx2"/>
          </a:solidFill>
        </p:spPr>
        <p:txBody>
          <a:bodyPr lIns="182880" tIns="137160" rIns="228600" bIns="228600"/>
          <a:lstStyle>
            <a:lvl1pPr>
              <a:lnSpc>
                <a:spcPts val="5400"/>
              </a:lnSpc>
              <a:defRPr sz="4800"/>
            </a:lvl1pPr>
          </a:lstStyle>
          <a:p>
            <a:r>
              <a:rPr lang="en-US" dirty="0"/>
              <a:t>Click to edit Master title style</a:t>
            </a:r>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a:t>Group Name / DOC ID / Month XX, 2018 / © 2018 IBM Corporation</a:t>
            </a:r>
            <a:endParaRPr lang="en-US" dirty="0"/>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grpSp>
        <p:nvGrpSpPr>
          <p:cNvPr id="11" name="Group 10">
            <a:extLst>
              <a:ext uri="{FF2B5EF4-FFF2-40B4-BE49-F238E27FC236}">
                <a16:creationId xmlns:a16="http://schemas.microsoft.com/office/drawing/2014/main" id="{9FBC05E3-BFBC-1042-908B-8935A5D68AAE}"/>
              </a:ext>
            </a:extLst>
          </p:cNvPr>
          <p:cNvGrpSpPr/>
          <p:nvPr userDrawn="1"/>
        </p:nvGrpSpPr>
        <p:grpSpPr>
          <a:xfrm>
            <a:off x="4589092" y="2780522"/>
            <a:ext cx="2260362" cy="1715278"/>
            <a:chOff x="4572000" y="242596"/>
            <a:chExt cx="2260362" cy="4253204"/>
          </a:xfrm>
        </p:grpSpPr>
        <p:cxnSp>
          <p:nvCxnSpPr>
            <p:cNvPr id="14" name="Straight Connector 13">
              <a:extLst>
                <a:ext uri="{FF2B5EF4-FFF2-40B4-BE49-F238E27FC236}">
                  <a16:creationId xmlns:a16="http://schemas.microsoft.com/office/drawing/2014/main" id="{7C410B0C-22E6-104D-A9BD-979C9F181A02}"/>
                </a:ext>
              </a:extLst>
            </p:cNvPr>
            <p:cNvCxnSpPr>
              <a:cxnSpLocks/>
            </p:cNvCxnSpPr>
            <p:nvPr/>
          </p:nvCxnSpPr>
          <p:spPr bwMode="auto">
            <a:xfrm>
              <a:off x="4572000" y="242596"/>
              <a:ext cx="0" cy="4253204"/>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BA626806-2181-514D-959F-CA9B19E77D8E}"/>
                </a:ext>
              </a:extLst>
            </p:cNvPr>
            <p:cNvCxnSpPr>
              <a:cxnSpLocks/>
            </p:cNvCxnSpPr>
            <p:nvPr/>
          </p:nvCxnSpPr>
          <p:spPr bwMode="auto">
            <a:xfrm>
              <a:off x="6832362" y="242596"/>
              <a:ext cx="0" cy="4253204"/>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cxnSp>
        <p:nvCxnSpPr>
          <p:cNvPr id="16" name="Straight Connector 15">
            <a:extLst>
              <a:ext uri="{FF2B5EF4-FFF2-40B4-BE49-F238E27FC236}">
                <a16:creationId xmlns:a16="http://schemas.microsoft.com/office/drawing/2014/main" id="{665B14B5-A411-9F4C-8DC1-E71FB09456B7}"/>
              </a:ext>
            </a:extLst>
          </p:cNvPr>
          <p:cNvCxnSpPr>
            <a:cxnSpLocks/>
          </p:cNvCxnSpPr>
          <p:nvPr userDrawn="1"/>
        </p:nvCxnSpPr>
        <p:spPr bwMode="auto">
          <a:xfrm>
            <a:off x="2303091" y="2780522"/>
            <a:ext cx="0" cy="1715278"/>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0239547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lt gray box) over image(s)">
    <p:spTree>
      <p:nvGrpSpPr>
        <p:cNvPr id="1" name=""/>
        <p:cNvGrpSpPr/>
        <p:nvPr/>
      </p:nvGrpSpPr>
      <p:grpSpPr>
        <a:xfrm>
          <a:off x="0" y="0"/>
          <a:ext cx="0" cy="0"/>
          <a:chOff x="0" y="0"/>
          <a:chExt cx="0" cy="0"/>
        </a:xfrm>
      </p:grpSpPr>
      <p:sp>
        <p:nvSpPr>
          <p:cNvPr id="6" name="Picture Placeholder 5"/>
          <p:cNvSpPr>
            <a:spLocks noGrp="1"/>
          </p:cNvSpPr>
          <p:nvPr>
            <p:ph type="pic" sz="quarter" idx="12"/>
          </p:nvPr>
        </p:nvSpPr>
        <p:spPr>
          <a:xfrm>
            <a:off x="0" y="1289050"/>
            <a:ext cx="9144000" cy="3854450"/>
          </a:xfrm>
        </p:spPr>
        <p:txBody>
          <a:bodyPr lIns="91440" tIns="91440" rIns="91440" bIns="91440"/>
          <a:lstStyle/>
          <a:p>
            <a:r>
              <a:rPr lang="en-US" dirty="0"/>
              <a:t>Drag picture to placeholder or click icon to add</a:t>
            </a:r>
          </a:p>
        </p:txBody>
      </p:sp>
      <p:sp>
        <p:nvSpPr>
          <p:cNvPr id="2" name="Title 1"/>
          <p:cNvSpPr>
            <a:spLocks noGrp="1"/>
          </p:cNvSpPr>
          <p:nvPr>
            <p:ph type="title"/>
          </p:nvPr>
        </p:nvSpPr>
        <p:spPr>
          <a:xfrm>
            <a:off x="0" y="0"/>
            <a:ext cx="9144000" cy="1289050"/>
          </a:xfrm>
          <a:solidFill>
            <a:schemeClr val="tx2"/>
          </a:solidFill>
        </p:spPr>
        <p:txBody>
          <a:bodyPr lIns="210312" tIns="173736" rIns="228600" bIns="228600"/>
          <a:lstStyle>
            <a:lvl1pPr>
              <a:defRPr>
                <a:solidFill>
                  <a:schemeClr val="tx1"/>
                </a:solidFill>
              </a:defRPr>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905618942"/>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ext (lt gray box) over image(s)">
    <p:spTree>
      <p:nvGrpSpPr>
        <p:cNvPr id="1" name=""/>
        <p:cNvGrpSpPr/>
        <p:nvPr/>
      </p:nvGrpSpPr>
      <p:grpSpPr>
        <a:xfrm>
          <a:off x="0" y="0"/>
          <a:ext cx="0" cy="0"/>
          <a:chOff x="0" y="0"/>
          <a:chExt cx="0" cy="0"/>
        </a:xfrm>
      </p:grpSpPr>
      <p:sp>
        <p:nvSpPr>
          <p:cNvPr id="9" name="Picture Placeholder 8"/>
          <p:cNvSpPr>
            <a:spLocks noGrp="1"/>
          </p:cNvSpPr>
          <p:nvPr>
            <p:ph type="pic" sz="quarter" idx="14"/>
          </p:nvPr>
        </p:nvSpPr>
        <p:spPr>
          <a:xfrm>
            <a:off x="0" y="0"/>
            <a:ext cx="9144000" cy="3848100"/>
          </a:xfrm>
        </p:spPr>
        <p:txBody>
          <a:bodyPr lIns="91440" tIns="91440" rIns="91440" bIns="91440"/>
          <a:lstStyle/>
          <a:p>
            <a:r>
              <a:rPr lang="en-US" dirty="0"/>
              <a:t>Drag picture to placeholder or click icon to add</a:t>
            </a:r>
          </a:p>
        </p:txBody>
      </p:sp>
      <p:sp>
        <p:nvSpPr>
          <p:cNvPr id="6" name="Text Placeholder 5"/>
          <p:cNvSpPr>
            <a:spLocks noGrp="1"/>
          </p:cNvSpPr>
          <p:nvPr>
            <p:ph type="body" sz="quarter" idx="12"/>
          </p:nvPr>
        </p:nvSpPr>
        <p:spPr>
          <a:xfrm>
            <a:off x="-2" y="3848100"/>
            <a:ext cx="4343402" cy="647700"/>
          </a:xfrm>
          <a:solidFill>
            <a:schemeClr val="tx2"/>
          </a:solidFill>
        </p:spPr>
        <p:txBody>
          <a:bodyPr lIns="219456" tIns="201168" rIns="228600" bIns="228600"/>
          <a:lstStyle>
            <a:lvl1pPr>
              <a:lnSpc>
                <a:spcPts val="1600"/>
              </a:lnSpc>
              <a:buClr>
                <a:schemeClr val="tx1"/>
              </a:buClr>
              <a:defRPr>
                <a:solidFill>
                  <a:schemeClr val="tx1"/>
                </a:solidFill>
              </a:defRPr>
            </a:lvl1pPr>
            <a:lvl2pPr>
              <a:lnSpc>
                <a:spcPts val="1600"/>
              </a:lnSpc>
              <a:buClr>
                <a:schemeClr val="tx1"/>
              </a:buClr>
              <a:defRPr sz="900">
                <a:solidFill>
                  <a:schemeClr val="tx1"/>
                </a:solidFill>
              </a:defRPr>
            </a:lvl2pPr>
            <a:lvl3pPr>
              <a:lnSpc>
                <a:spcPts val="1600"/>
              </a:lnSpc>
              <a:buClr>
                <a:schemeClr val="tx1"/>
              </a:buClr>
              <a:defRPr sz="900">
                <a:solidFill>
                  <a:schemeClr val="tx1"/>
                </a:solidFill>
              </a:defRPr>
            </a:lvl3pPr>
            <a:lvl4pPr>
              <a:lnSpc>
                <a:spcPts val="1600"/>
              </a:lnSpc>
              <a:buClr>
                <a:schemeClr val="tx1"/>
              </a:buClr>
              <a:defRPr sz="900">
                <a:solidFill>
                  <a:schemeClr val="tx1"/>
                </a:solidFill>
              </a:defRPr>
            </a:lvl4pPr>
            <a:lvl5pPr>
              <a:lnSpc>
                <a:spcPts val="1600"/>
              </a:lnSpc>
              <a:buClr>
                <a:schemeClr val="tx1"/>
              </a:buClr>
              <a:defRPr sz="9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67825772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0"/>
          <p:cNvSpPr>
            <a:spLocks noGrp="1"/>
          </p:cNvSpPr>
          <p:nvPr>
            <p:ph sz="quarter" idx="12"/>
          </p:nvPr>
        </p:nvSpPr>
        <p:spPr>
          <a:xfrm>
            <a:off x="0" y="0"/>
            <a:ext cx="2286000" cy="5148072"/>
          </a:xfrm>
          <a:solidFill>
            <a:schemeClr val="tx2"/>
          </a:solidFill>
        </p:spPr>
        <p:txBody>
          <a:bodyPr lIns="219456" tIns="201168" rIns="228600" bIns="228600"/>
          <a:lstStyle>
            <a:lvl1pPr>
              <a:buClr>
                <a:schemeClr val="bg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13"/>
          <p:cNvSpPr>
            <a:spLocks noGrp="1"/>
          </p:cNvSpPr>
          <p:nvPr>
            <p:ph sz="quarter" idx="13"/>
          </p:nvPr>
        </p:nvSpPr>
        <p:spPr>
          <a:xfrm>
            <a:off x="2286000" y="0"/>
            <a:ext cx="2286000" cy="5148072"/>
          </a:xfrm>
          <a:solidFill>
            <a:schemeClr val="accent3"/>
          </a:solidFill>
        </p:spPr>
        <p:txBody>
          <a:bodyPr lIns="219456" tIns="201168" rIns="228600" bIns="22860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15"/>
          <p:cNvSpPr>
            <a:spLocks noGrp="1"/>
          </p:cNvSpPr>
          <p:nvPr>
            <p:ph sz="quarter" idx="14"/>
          </p:nvPr>
        </p:nvSpPr>
        <p:spPr>
          <a:xfrm>
            <a:off x="4572000" y="0"/>
            <a:ext cx="2286000" cy="5148072"/>
          </a:xfrm>
          <a:solidFill>
            <a:schemeClr val="accent3"/>
          </a:solidFill>
        </p:spPr>
        <p:txBody>
          <a:bodyPr lIns="219456" tIns="201168" rIns="228600" bIns="22860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17"/>
          <p:cNvSpPr>
            <a:spLocks noGrp="1"/>
          </p:cNvSpPr>
          <p:nvPr>
            <p:ph sz="quarter" idx="15"/>
          </p:nvPr>
        </p:nvSpPr>
        <p:spPr>
          <a:xfrm>
            <a:off x="6858000" y="0"/>
            <a:ext cx="2286000" cy="5148072"/>
          </a:xfrm>
          <a:solidFill>
            <a:schemeClr val="accent3"/>
          </a:solidFill>
        </p:spPr>
        <p:txBody>
          <a:bodyPr lIns="219456" tIns="201168" rIns="228600" bIns="22860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cxnSp>
        <p:nvCxnSpPr>
          <p:cNvPr id="8" name="Straight Connector 7">
            <a:extLst>
              <a:ext uri="{FF2B5EF4-FFF2-40B4-BE49-F238E27FC236}">
                <a16:creationId xmlns:a16="http://schemas.microsoft.com/office/drawing/2014/main" id="{DEC9313E-CCA7-6044-B182-A66B755ACC4F}"/>
              </a:ext>
            </a:extLst>
          </p:cNvPr>
          <p:cNvCxnSpPr>
            <a:cxnSpLocks/>
          </p:cNvCxnSpPr>
          <p:nvPr userDrawn="1"/>
        </p:nvCxnSpPr>
        <p:spPr bwMode="auto">
          <a:xfrm>
            <a:off x="4572000" y="242596"/>
            <a:ext cx="0" cy="4253204"/>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591E82AF-22D6-8E46-8DB8-87C3701133F9}"/>
              </a:ext>
            </a:extLst>
          </p:cNvPr>
          <p:cNvCxnSpPr>
            <a:cxnSpLocks/>
          </p:cNvCxnSpPr>
          <p:nvPr userDrawn="1"/>
        </p:nvCxnSpPr>
        <p:spPr bwMode="auto">
          <a:xfrm>
            <a:off x="6858000" y="242596"/>
            <a:ext cx="0" cy="4253204"/>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23986919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10312" y="173736"/>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6"/>
          <p:cNvSpPr>
            <a:spLocks noGrp="1"/>
          </p:cNvSpPr>
          <p:nvPr>
            <p:ph sz="quarter" idx="13"/>
          </p:nvPr>
        </p:nvSpPr>
        <p:spPr>
          <a:xfrm>
            <a:off x="2514600" y="1243584"/>
            <a:ext cx="6400800"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94373574"/>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10312" y="173736"/>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945432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137160" y="173736"/>
            <a:ext cx="8778172" cy="4301813"/>
          </a:xfrm>
        </p:spPr>
        <p:txBody>
          <a:bodyPr/>
          <a:lstStyle>
            <a:lvl1pPr>
              <a:lnSpc>
                <a:spcPts val="9600"/>
              </a:lnSpc>
              <a:spcAft>
                <a:spcPts val="0"/>
              </a:spcAft>
              <a:defRPr sz="9600" b="0" i="0">
                <a:latin typeface="IBM Plex Mono Light" panose="020B0409050000000000" pitchFamily="49" charset="77"/>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52986804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4572000" y="0"/>
            <a:ext cx="4572000" cy="5143500"/>
          </a:xfrm>
        </p:spPr>
        <p:txBody>
          <a:bodyPr lIns="91440" tIns="91440" rIns="91440" bIns="91440"/>
          <a:lstStyle/>
          <a:p>
            <a:r>
              <a:rPr lang="en-US" dirty="0"/>
              <a:t>Drag picture to placeholder or click icon to add</a:t>
            </a:r>
          </a:p>
        </p:txBody>
      </p:sp>
      <p:sp>
        <p:nvSpPr>
          <p:cNvPr id="2" name="Title 1"/>
          <p:cNvSpPr>
            <a:spLocks noGrp="1"/>
          </p:cNvSpPr>
          <p:nvPr>
            <p:ph type="title"/>
          </p:nvPr>
        </p:nvSpPr>
        <p:spPr>
          <a:xfrm>
            <a:off x="210312" y="173736"/>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5"/>
          </p:nvPr>
        </p:nvSpPr>
        <p:spPr>
          <a:xfrm>
            <a:off x="2505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19364173"/>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10312" y="173736"/>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3"/>
          </p:nvPr>
        </p:nvSpPr>
        <p:spPr>
          <a:xfrm>
            <a:off x="2505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4" hasCustomPrompt="1"/>
          </p:nvPr>
        </p:nvSpPr>
        <p:spPr>
          <a:xfrm>
            <a:off x="4780788" y="1225296"/>
            <a:ext cx="4134544" cy="3279648"/>
          </a:xfrm>
        </p:spPr>
        <p:txBody>
          <a:bodyPr/>
          <a:lstStyle>
            <a:lvl1pPr>
              <a:lnSpc>
                <a:spcPts val="2800"/>
              </a:lnSpc>
              <a:spcAft>
                <a:spcPts val="1800"/>
              </a:spcAft>
              <a:defRPr sz="2400" b="0" i="0">
                <a:latin typeface="IBM Plex Mono Light" panose="020B0409050000000000" pitchFamily="49" charset="77"/>
              </a:defRPr>
            </a:lvl1pPr>
            <a:lvl2pPr>
              <a:defRPr b="0" i="0">
                <a:latin typeface="IBM Plex Mono Light" panose="020B0409050000000000" pitchFamily="49" charset="77"/>
              </a:defRPr>
            </a:lvl2pPr>
            <a:lvl3pPr>
              <a:defRPr b="0" i="0">
                <a:latin typeface="IBM Plex Mono Light" panose="020B0409050000000000" pitchFamily="49" charset="77"/>
              </a:defRPr>
            </a:lvl3pPr>
            <a:lvl4pPr>
              <a:defRPr b="0" i="0">
                <a:latin typeface="IBM Plex Mono Light" panose="020B0409050000000000" pitchFamily="49" charset="77"/>
              </a:defRPr>
            </a:lvl4pPr>
            <a:lvl5pPr>
              <a:defRPr b="0" i="0">
                <a:latin typeface="IBM Plex Mono Light" panose="020B0409050000000000" pitchFamily="49" charset="77"/>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17876186"/>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201168"/>
            <a:ext cx="1837944" cy="4294632"/>
          </a:xfrm>
        </p:spPr>
        <p:txBody>
          <a:bodyPr/>
          <a:lstStyle>
            <a:lvl4pPr>
              <a:defRPr>
                <a:solidFill>
                  <a:schemeClr val="tx1"/>
                </a:solidFill>
              </a:defRPr>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able Placeholder 6"/>
          <p:cNvSpPr>
            <a:spLocks noGrp="1"/>
          </p:cNvSpPr>
          <p:nvPr>
            <p:ph type="tbl" sz="quarter" idx="13"/>
          </p:nvPr>
        </p:nvSpPr>
        <p:spPr>
          <a:xfrm>
            <a:off x="2505456" y="201168"/>
            <a:ext cx="6409876" cy="4294632"/>
          </a:xfrm>
        </p:spPr>
        <p:txBody>
          <a:bodyPr lIns="0" tIns="0" rIns="91440" bIns="91440"/>
          <a:lstStyle/>
          <a:p>
            <a:r>
              <a:rPr lang="en-US" dirty="0"/>
              <a:t>Click icon to add table</a:t>
            </a:r>
          </a:p>
        </p:txBody>
      </p:sp>
    </p:spTree>
    <p:extLst>
      <p:ext uri="{BB962C8B-B14F-4D97-AF65-F5344CB8AC3E}">
        <p14:creationId xmlns:p14="http://schemas.microsoft.com/office/powerpoint/2010/main" val="2482517488"/>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871376228"/>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9514705"/>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10312" y="175847"/>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19456" y="1228004"/>
            <a:ext cx="4123944" cy="3267795"/>
          </a:xfrm>
        </p:spPr>
        <p:txBody>
          <a:bodyPr/>
          <a:lstStyle>
            <a:lvl1pPr>
              <a:spcBef>
                <a:spcPts val="0"/>
              </a:spcBef>
              <a:defRPr sz="1000"/>
            </a:lvl1pPr>
            <a:lvl2pPr marL="0" indent="0">
              <a:spcBef>
                <a:spcPts val="0"/>
              </a:spcBef>
              <a:buNone/>
              <a:defRPr/>
            </a:lvl2pPr>
            <a:lvl3pPr marL="201612" indent="0">
              <a:buNone/>
              <a:defRPr/>
            </a:lvl3pPr>
            <a:lvl4pPr marL="434975" indent="0">
              <a:buNone/>
              <a:defRPr/>
            </a:lvl4pPr>
            <a:lvl5pPr marL="631825" indent="0">
              <a:buNone/>
              <a:defRPr/>
            </a:lvl5pPr>
          </a:lstStyle>
          <a:p>
            <a:pPr lvl="0"/>
            <a:r>
              <a:rPr lang="en-US" dirty="0"/>
              <a:t>Click to edit Master text styles</a:t>
            </a:r>
          </a:p>
        </p:txBody>
      </p:sp>
    </p:spTree>
    <p:extLst>
      <p:ext uri="{BB962C8B-B14F-4D97-AF65-F5344CB8AC3E}">
        <p14:creationId xmlns:p14="http://schemas.microsoft.com/office/powerpoint/2010/main" val="857095138"/>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ibm sign-off">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pic>
        <p:nvPicPr>
          <p:cNvPr id="5" name="Picture 4"/>
          <p:cNvPicPr>
            <a:picLocks noChangeAspect="1"/>
          </p:cNvPicPr>
          <p:nvPr userDrawn="1"/>
        </p:nvPicPr>
        <p:blipFill>
          <a:blip r:embed="rId2"/>
          <a:stretch>
            <a:fillRect/>
          </a:stretch>
        </p:blipFill>
        <p:spPr>
          <a:xfrm>
            <a:off x="3932890" y="2316752"/>
            <a:ext cx="1278220" cy="509996"/>
          </a:xfrm>
          <a:prstGeom prst="rect">
            <a:avLst/>
          </a:prstGeom>
        </p:spPr>
      </p:pic>
    </p:spTree>
    <p:extLst>
      <p:ext uri="{BB962C8B-B14F-4D97-AF65-F5344CB8AC3E}">
        <p14:creationId xmlns:p14="http://schemas.microsoft.com/office/powerpoint/2010/main" val="225930193"/>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2" name="Title 1"/>
          <p:cNvSpPr>
            <a:spLocks noGrp="1"/>
          </p:cNvSpPr>
          <p:nvPr>
            <p:ph type="title"/>
          </p:nvPr>
        </p:nvSpPr>
        <p:spPr>
          <a:xfrm>
            <a:off x="210312" y="198826"/>
            <a:ext cx="4142232" cy="4296974"/>
          </a:xfrm>
        </p:spPr>
        <p:txBody>
          <a:bodyPr/>
          <a:lstStyle>
            <a:lvl1pPr>
              <a:lnSpc>
                <a:spcPct val="90000"/>
              </a:lnSpc>
              <a:spcAft>
                <a:spcPts val="0"/>
              </a:spcAft>
              <a:defRPr>
                <a:solidFill>
                  <a:schemeClr val="bg1"/>
                </a:solidFill>
              </a:defRPr>
            </a:lvl1pPr>
          </a:lstStyle>
          <a:p>
            <a:r>
              <a:rPr lang="en-US" dirty="0"/>
              <a:t>Click to edit Master title style</a:t>
            </a:r>
          </a:p>
        </p:txBody>
      </p:sp>
      <p:pic>
        <p:nvPicPr>
          <p:cNvPr id="9" name="Picture 8">
            <a:extLst>
              <a:ext uri="{FF2B5EF4-FFF2-40B4-BE49-F238E27FC236}">
                <a16:creationId xmlns:a16="http://schemas.microsoft.com/office/drawing/2014/main" id="{0C46DC7D-39A8-7042-AFAF-E1F61B5887D1}"/>
              </a:ext>
            </a:extLst>
          </p:cNvPr>
          <p:cNvPicPr>
            <a:picLocks noChangeAspect="1"/>
          </p:cNvPicPr>
          <p:nvPr userDrawn="1"/>
        </p:nvPicPr>
        <p:blipFill>
          <a:blip r:embed="rId2"/>
          <a:stretch>
            <a:fillRect/>
          </a:stretch>
        </p:blipFill>
        <p:spPr>
          <a:xfrm>
            <a:off x="8397707" y="4694756"/>
            <a:ext cx="513796" cy="203701"/>
          </a:xfrm>
          <a:prstGeom prst="rect">
            <a:avLst/>
          </a:prstGeom>
        </p:spPr>
      </p:pic>
      <p:pic>
        <p:nvPicPr>
          <p:cNvPr id="4" name="Picture 3">
            <a:extLst>
              <a:ext uri="{FF2B5EF4-FFF2-40B4-BE49-F238E27FC236}">
                <a16:creationId xmlns:a16="http://schemas.microsoft.com/office/drawing/2014/main" id="{57DDD23E-3E28-DB4D-80F3-CA1EDE3D0B01}"/>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228597" y="4690872"/>
            <a:ext cx="1920240" cy="266393"/>
          </a:xfrm>
          <a:prstGeom prst="rect">
            <a:avLst/>
          </a:prstGeom>
        </p:spPr>
      </p:pic>
    </p:spTree>
    <p:extLst>
      <p:ext uri="{BB962C8B-B14F-4D97-AF65-F5344CB8AC3E}">
        <p14:creationId xmlns:p14="http://schemas.microsoft.com/office/powerpoint/2010/main" val="312515844"/>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4320270"/>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317071107"/>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800100"/>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1243584"/>
            <a:ext cx="4123944" cy="3252216"/>
          </a:xfrm>
        </p:spPr>
        <p:txBody>
          <a:bodyPr/>
          <a:lstStyle>
            <a:lvl1pPr>
              <a:spcBef>
                <a:spcPts val="0"/>
              </a:spcBef>
              <a:spcAft>
                <a:spcPts val="600"/>
              </a:spcAft>
              <a:defRPr/>
            </a:lvl1pPr>
            <a:lvl2pPr marL="0" indent="0">
              <a:spcBef>
                <a:spcPts val="0"/>
              </a:spcBef>
              <a:spcAft>
                <a:spcPts val="600"/>
              </a:spcAft>
              <a:buNone/>
              <a:defRPr/>
            </a:lvl2pPr>
            <a:lvl3pPr marL="201612" indent="0">
              <a:buNone/>
              <a:defRPr/>
            </a:lvl3pPr>
            <a:lvl4pPr marL="434975" indent="0">
              <a:buNone/>
              <a:defRPr/>
            </a:lvl4pPr>
            <a:lvl5pPr marL="631825" indent="0">
              <a:buNone/>
              <a:defRPr/>
            </a:lvl5pPr>
          </a:lstStyle>
          <a:p>
            <a:pPr lvl="0"/>
            <a:r>
              <a:rPr lang="en-US" dirty="0"/>
              <a:t>Click to edit Master text styles</a:t>
            </a:r>
          </a:p>
          <a:p>
            <a:pPr lvl="0"/>
            <a:r>
              <a:rPr lang="en-US" dirty="0"/>
              <a:t>Second level</a:t>
            </a:r>
          </a:p>
          <a:p>
            <a:pPr lvl="1"/>
            <a:r>
              <a:rPr lang="en-US" dirty="0"/>
              <a:t>Third level</a:t>
            </a:r>
          </a:p>
          <a:p>
            <a:pPr lvl="1"/>
            <a:r>
              <a:rPr lang="en-US" dirty="0"/>
              <a:t>Fourth level</a:t>
            </a:r>
          </a:p>
          <a:p>
            <a:pPr lvl="1"/>
            <a:r>
              <a:rPr lang="en-US" dirty="0"/>
              <a:t>Fifth level</a:t>
            </a:r>
          </a:p>
        </p:txBody>
      </p:sp>
      <p:sp>
        <p:nvSpPr>
          <p:cNvPr id="8" name="Text Placeholder 7"/>
          <p:cNvSpPr>
            <a:spLocks noGrp="1"/>
          </p:cNvSpPr>
          <p:nvPr>
            <p:ph type="body" sz="quarter" idx="13"/>
          </p:nvPr>
        </p:nvSpPr>
        <p:spPr>
          <a:xfrm>
            <a:off x="219456" y="1243584"/>
            <a:ext cx="4123944" cy="3252216"/>
          </a:xfrm>
        </p:spPr>
        <p:txBody>
          <a:bodyPr/>
          <a:lstStyle>
            <a:lvl1pPr>
              <a:spcBef>
                <a:spcPts val="0"/>
              </a:spcBef>
              <a:spcAft>
                <a:spcPts val="600"/>
              </a:spcAft>
              <a:defRPr/>
            </a:lvl1pPr>
            <a:lvl2pPr marL="0" indent="0">
              <a:spcBef>
                <a:spcPts val="0"/>
              </a:spcBef>
              <a:spcAft>
                <a:spcPts val="600"/>
              </a:spcAft>
              <a:buNone/>
              <a:defRPr/>
            </a:lvl2pPr>
            <a:lvl3pPr marL="201612" indent="0">
              <a:buNone/>
              <a:defRPr/>
            </a:lvl3pPr>
            <a:lvl4pPr marL="434975" indent="0">
              <a:buNone/>
              <a:defRPr/>
            </a:lvl4pPr>
            <a:lvl5pPr marL="631825" indent="0">
              <a:buNone/>
              <a:defRPr/>
            </a:lvl5pPr>
          </a:lstStyle>
          <a:p>
            <a:pPr lvl="0"/>
            <a:r>
              <a:rPr lang="en-US" dirty="0"/>
              <a:t>Click to edit Master text styles</a:t>
            </a:r>
          </a:p>
          <a:p>
            <a:pPr lvl="1"/>
            <a:r>
              <a:rPr lang="en-US" dirty="0"/>
              <a:t>Second level</a:t>
            </a:r>
          </a:p>
          <a:p>
            <a:pPr lvl="1"/>
            <a:r>
              <a:rPr lang="en-US" dirty="0"/>
              <a:t>Third level</a:t>
            </a:r>
          </a:p>
          <a:p>
            <a:pPr lvl="1"/>
            <a:r>
              <a:rPr lang="en-US" dirty="0"/>
              <a:t>Fourth level</a:t>
            </a:r>
          </a:p>
          <a:p>
            <a:pPr lvl="1"/>
            <a:r>
              <a:rPr lang="en-US" dirty="0"/>
              <a:t>Fifth level</a:t>
            </a:r>
          </a:p>
        </p:txBody>
      </p:sp>
    </p:spTree>
    <p:extLst>
      <p:ext uri="{BB962C8B-B14F-4D97-AF65-F5344CB8AC3E}">
        <p14:creationId xmlns:p14="http://schemas.microsoft.com/office/powerpoint/2010/main" val="19041049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5562534" cy="4320270"/>
          </a:xfrm>
        </p:spPr>
        <p:txBody>
          <a:bodyPr/>
          <a:lstStyle>
            <a:lvl1pPr>
              <a:spcAft>
                <a:spcPts val="1800"/>
              </a:spcAft>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824565217"/>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19456" y="176726"/>
            <a:ext cx="4133088" cy="804672"/>
          </a:xfrm>
        </p:spPr>
        <p:txBody>
          <a:bodyPr/>
          <a:lstStyle>
            <a:lvl1pPr>
              <a:lnSpc>
                <a:spcPts val="2400"/>
              </a:lnSpc>
              <a:spcAft>
                <a:spcPts val="1200"/>
              </a:spcAft>
              <a:defRPr sz="1800"/>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137160" y="1244954"/>
            <a:ext cx="4206240" cy="3242300"/>
          </a:xfrm>
        </p:spPr>
        <p:txBody>
          <a:bodyPr/>
          <a:lstStyle>
            <a:lvl1pPr>
              <a:lnSpc>
                <a:spcPts val="9600"/>
              </a:lnSpc>
              <a:spcAft>
                <a:spcPts val="0"/>
              </a:spcAft>
              <a:defRPr sz="9600" b="0" i="0">
                <a:latin typeface="IBM Plex Mono Light" panose="020B0409050000000000" pitchFamily="49" charset="77"/>
              </a:defRPr>
            </a:lvl1pPr>
          </a:lstStyle>
          <a:p>
            <a:pPr lvl="0"/>
            <a:r>
              <a:rPr lang="en-US" dirty="0"/>
              <a:t>Click to edit Master text styles</a:t>
            </a:r>
          </a:p>
        </p:txBody>
      </p:sp>
    </p:spTree>
    <p:extLst>
      <p:ext uri="{BB962C8B-B14F-4D97-AF65-F5344CB8AC3E}">
        <p14:creationId xmlns:p14="http://schemas.microsoft.com/office/powerpoint/2010/main" val="1462016765"/>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7" name="Picture Placeholder 6"/>
          <p:cNvSpPr>
            <a:spLocks noGrp="1"/>
          </p:cNvSpPr>
          <p:nvPr>
            <p:ph type="pic" sz="quarter" idx="13"/>
          </p:nvPr>
        </p:nvSpPr>
        <p:spPr>
          <a:xfrm>
            <a:off x="4572000" y="0"/>
            <a:ext cx="4572000" cy="5143500"/>
          </a:xfrm>
        </p:spPr>
        <p:txBody>
          <a:bodyPr lIns="91440" tIns="91440" rIns="91440" bIns="91440"/>
          <a:lstStyle>
            <a:lvl1pPr>
              <a:defRPr baseline="0"/>
            </a:lvl1pPr>
          </a:lstStyle>
          <a:p>
            <a:r>
              <a:rPr lang="en-US" dirty="0"/>
              <a:t>Drag picture to placeholder or click icon to add</a:t>
            </a:r>
          </a:p>
        </p:txBody>
      </p:sp>
      <p:sp>
        <p:nvSpPr>
          <p:cNvPr id="2" name="Title 1"/>
          <p:cNvSpPr>
            <a:spLocks noGrp="1"/>
          </p:cNvSpPr>
          <p:nvPr>
            <p:ph type="title"/>
          </p:nvPr>
        </p:nvSpPr>
        <p:spPr>
          <a:xfrm>
            <a:off x="219456" y="176726"/>
            <a:ext cx="4133088" cy="804672"/>
          </a:xfrm>
        </p:spPr>
        <p:txBody>
          <a:bodyPr/>
          <a:lstStyle>
            <a:lvl1pPr>
              <a:lnSpc>
                <a:spcPts val="2400"/>
              </a:lnSpc>
              <a:spcAft>
                <a:spcPts val="1200"/>
              </a:spcAft>
              <a:defRPr sz="1800"/>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137160" y="1244954"/>
            <a:ext cx="4206240" cy="3242300"/>
          </a:xfrm>
        </p:spPr>
        <p:txBody>
          <a:bodyPr/>
          <a:lstStyle>
            <a:lvl1pPr>
              <a:lnSpc>
                <a:spcPts val="9600"/>
              </a:lnSpc>
              <a:spcAft>
                <a:spcPts val="0"/>
              </a:spcAft>
              <a:defRPr sz="9600" b="0" i="0">
                <a:latin typeface="IBM Plex Mono Light" panose="020B0409050000000000" pitchFamily="49" charset="77"/>
              </a:defRPr>
            </a:lvl1pPr>
          </a:lstStyle>
          <a:p>
            <a:pPr lvl="0"/>
            <a:r>
              <a:rPr lang="en-US" dirty="0"/>
              <a:t>Click to edit Master text styles</a:t>
            </a:r>
          </a:p>
        </p:txBody>
      </p:sp>
    </p:spTree>
    <p:extLst>
      <p:ext uri="{BB962C8B-B14F-4D97-AF65-F5344CB8AC3E}">
        <p14:creationId xmlns:p14="http://schemas.microsoft.com/office/powerpoint/2010/main" val="3649042447"/>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137160" y="173736"/>
            <a:ext cx="8778172" cy="4301813"/>
          </a:xfrm>
        </p:spPr>
        <p:txBody>
          <a:bodyPr/>
          <a:lstStyle>
            <a:lvl1pPr>
              <a:lnSpc>
                <a:spcPts val="9600"/>
              </a:lnSpc>
              <a:spcAft>
                <a:spcPts val="0"/>
              </a:spcAft>
              <a:defRPr sz="9600" b="0" i="0">
                <a:latin typeface="IBM Plex Mono Light" panose="020B0409050000000000" pitchFamily="49" charset="77"/>
              </a:defRPr>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133381763"/>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5562534" cy="4320270"/>
          </a:xfrm>
        </p:spPr>
        <p:txBody>
          <a:bodyPr/>
          <a:lstStyle>
            <a:lvl1pPr>
              <a:spcAft>
                <a:spcPts val="1800"/>
              </a:spcAft>
              <a:defRPr/>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080804712"/>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4320270"/>
          </a:xfrm>
        </p:spPr>
        <p:txBody>
          <a:bodyPr/>
          <a:lstStyle>
            <a:lvl1pPr>
              <a:spcAft>
                <a:spcPts val="1800"/>
              </a:spcAft>
              <a:defRPr/>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201168"/>
            <a:ext cx="4123944" cy="429463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01104364"/>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1243584"/>
            <a:ext cx="4123876"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3"/>
          </p:nvPr>
        </p:nvSpPr>
        <p:spPr>
          <a:xfrm>
            <a:off x="219456" y="1243584"/>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11773642"/>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1243584"/>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6"/>
          <p:cNvSpPr>
            <a:spLocks noGrp="1"/>
          </p:cNvSpPr>
          <p:nvPr>
            <p:ph sz="quarter" idx="13"/>
          </p:nvPr>
        </p:nvSpPr>
        <p:spPr>
          <a:xfrm>
            <a:off x="210312" y="1216152"/>
            <a:ext cx="4142232" cy="3279648"/>
          </a:xfrm>
        </p:spPr>
        <p:txBody>
          <a:bodyPr/>
          <a:lstStyle>
            <a:lvl1pPr>
              <a:lnSpc>
                <a:spcPts val="2800"/>
              </a:lnSpc>
              <a:spcAft>
                <a:spcPts val="1800"/>
              </a:spcAft>
              <a:defRPr sz="2400"/>
            </a:lvl1pPr>
          </a:lstStyle>
          <a:p>
            <a:pPr lvl="0"/>
            <a:r>
              <a:rPr lang="en-US" dirty="0"/>
              <a:t>Click to edit Master text styles</a:t>
            </a:r>
          </a:p>
        </p:txBody>
      </p:sp>
    </p:spTree>
    <p:extLst>
      <p:ext uri="{BB962C8B-B14F-4D97-AF65-F5344CB8AC3E}">
        <p14:creationId xmlns:p14="http://schemas.microsoft.com/office/powerpoint/2010/main" val="3570777331"/>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3"/>
          </p:nvPr>
        </p:nvSpPr>
        <p:spPr>
          <a:xfrm>
            <a:off x="2505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4"/>
          </p:nvPr>
        </p:nvSpPr>
        <p:spPr>
          <a:xfrm>
            <a:off x="4791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5"/>
          </p:nvPr>
        </p:nvSpPr>
        <p:spPr>
          <a:xfrm>
            <a:off x="7077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19558466"/>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4572000" y="0"/>
            <a:ext cx="4572000" cy="5143500"/>
          </a:xfrm>
        </p:spPr>
        <p:txBody>
          <a:bodyPr lIns="91440" tIns="91440" rIns="91440" bIns="91440"/>
          <a:lstStyle/>
          <a:p>
            <a:r>
              <a:rPr lang="en-US" dirty="0"/>
              <a:t>Drag picture to placeholder or click icon to add</a:t>
            </a:r>
          </a:p>
        </p:txBody>
      </p:sp>
      <p:sp>
        <p:nvSpPr>
          <p:cNvPr id="2" name="Title 1"/>
          <p:cNvSpPr>
            <a:spLocks noGrp="1"/>
          </p:cNvSpPr>
          <p:nvPr>
            <p:ph type="title"/>
          </p:nvPr>
        </p:nvSpPr>
        <p:spPr>
          <a:xfrm>
            <a:off x="210312" y="175530"/>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19456" y="1243584"/>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62357318"/>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4320270"/>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201168"/>
            <a:ext cx="1837944" cy="429463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7077456" y="201168"/>
            <a:ext cx="1837944" cy="429463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661522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4320270"/>
          </a:xfrm>
        </p:spPr>
        <p:txBody>
          <a:bodyPr/>
          <a:lstStyle>
            <a:lvl1pPr>
              <a:spcAft>
                <a:spcPts val="1800"/>
              </a:spcAft>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201168"/>
            <a:ext cx="4123944" cy="42946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69461885"/>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text (light background)">
    <p:spTree>
      <p:nvGrpSpPr>
        <p:cNvPr id="1" name=""/>
        <p:cNvGrpSpPr/>
        <p:nvPr/>
      </p:nvGrpSpPr>
      <p:grpSpPr>
        <a:xfrm>
          <a:off x="0" y="0"/>
          <a:ext cx="0" cy="0"/>
          <a:chOff x="0" y="0"/>
          <a:chExt cx="0" cy="0"/>
        </a:xfrm>
      </p:grpSpPr>
      <p:sp>
        <p:nvSpPr>
          <p:cNvPr id="8" name="Rectangle 7"/>
          <p:cNvSpPr/>
          <p:nvPr userDrawn="1"/>
        </p:nvSpPr>
        <p:spPr>
          <a:xfrm>
            <a:off x="4572000" y="0"/>
            <a:ext cx="4572000" cy="5143500"/>
          </a:xfrm>
          <a:prstGeom prst="rect">
            <a:avLst/>
          </a:prstGeom>
          <a:solidFill>
            <a:schemeClr val="tx2"/>
          </a:solidFill>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2" name="Title 1"/>
          <p:cNvSpPr>
            <a:spLocks noGrp="1"/>
          </p:cNvSpPr>
          <p:nvPr>
            <p:ph type="title"/>
          </p:nvPr>
        </p:nvSpPr>
        <p:spPr>
          <a:xfrm>
            <a:off x="210312" y="175530"/>
            <a:ext cx="4142164" cy="4320270"/>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lvl1pPr>
              <a:buClr>
                <a:schemeClr val="tx1"/>
              </a:buClr>
              <a:defRPr>
                <a:solidFill>
                  <a:schemeClr val="tx1"/>
                </a:solidFill>
              </a:defRPr>
            </a:lvl1p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201168"/>
            <a:ext cx="4123944" cy="4294632"/>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01558460"/>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4572000" y="0"/>
            <a:ext cx="4572000" cy="5143500"/>
          </a:xfrm>
        </p:spPr>
        <p:txBody>
          <a:bodyPr lIns="91440" tIns="91440" rIns="91440" bIns="91440"/>
          <a:lstStyle/>
          <a:p>
            <a:r>
              <a:rPr lang="en-US" dirty="0"/>
              <a:t>Drag picture to placeholder or click icon to add</a:t>
            </a:r>
          </a:p>
        </p:txBody>
      </p:sp>
      <p:sp>
        <p:nvSpPr>
          <p:cNvPr id="2" name="Title 1"/>
          <p:cNvSpPr>
            <a:spLocks noGrp="1"/>
          </p:cNvSpPr>
          <p:nvPr>
            <p:ph type="title"/>
          </p:nvPr>
        </p:nvSpPr>
        <p:spPr>
          <a:xfrm>
            <a:off x="210312" y="175530"/>
            <a:ext cx="4142232" cy="4320270"/>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282967371"/>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4320270"/>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685022063"/>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40389500"/>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9" name="Content Placeholder 5"/>
          <p:cNvSpPr>
            <a:spLocks noGrp="1"/>
          </p:cNvSpPr>
          <p:nvPr>
            <p:ph sz="quarter" idx="17"/>
          </p:nvPr>
        </p:nvSpPr>
        <p:spPr>
          <a:xfrm>
            <a:off x="4572000" y="0"/>
            <a:ext cx="4572000" cy="2571750"/>
          </a:xfrm>
          <a:solidFill>
            <a:schemeClr val="accent4"/>
          </a:solidFill>
          <a:ln>
            <a:noFill/>
          </a:ln>
        </p:spPr>
        <p:txBody>
          <a:bodyPr lIns="219456" tIns="201168" rIns="228600" bIns="228600"/>
          <a:lstStyle>
            <a:lvl1pPr>
              <a:defRPr>
                <a:solidFill>
                  <a:schemeClr val="tx1"/>
                </a:solidFill>
              </a:defRPr>
            </a:lvl1pPr>
          </a:lstStyle>
          <a:p>
            <a:pPr lvl="0"/>
            <a:r>
              <a:rPr lang="en-US" dirty="0"/>
              <a:t>Click to edit Master text styles</a:t>
            </a:r>
          </a:p>
        </p:txBody>
      </p:sp>
      <p:sp>
        <p:nvSpPr>
          <p:cNvPr id="12" name="Content Placeholder 13"/>
          <p:cNvSpPr>
            <a:spLocks noGrp="1"/>
          </p:cNvSpPr>
          <p:nvPr>
            <p:ph sz="quarter" idx="19"/>
          </p:nvPr>
        </p:nvSpPr>
        <p:spPr>
          <a:xfrm>
            <a:off x="4572000" y="2570162"/>
            <a:ext cx="4572000" cy="2573337"/>
          </a:xfrm>
          <a:solidFill>
            <a:schemeClr val="accent4"/>
          </a:solidFill>
          <a:ln>
            <a:noFill/>
          </a:ln>
        </p:spPr>
        <p:txBody>
          <a:bodyPr lIns="219456" tIns="201168" rIns="228600" bIns="228600"/>
          <a:lstStyle>
            <a:lvl1pPr>
              <a:defRPr>
                <a:solidFill>
                  <a:schemeClr val="tx1"/>
                </a:solidFill>
              </a:defRPr>
            </a:lvl1pPr>
          </a:lstStyle>
          <a:p>
            <a:pPr lvl="0"/>
            <a:r>
              <a:rPr lang="en-US" dirty="0"/>
              <a:t>Click to edit Master text styles</a:t>
            </a:r>
          </a:p>
        </p:txBody>
      </p:sp>
      <p:sp>
        <p:nvSpPr>
          <p:cNvPr id="2" name="Title 1"/>
          <p:cNvSpPr>
            <a:spLocks noGrp="1"/>
          </p:cNvSpPr>
          <p:nvPr>
            <p:ph type="title"/>
          </p:nvPr>
        </p:nvSpPr>
        <p:spPr>
          <a:xfrm>
            <a:off x="210312" y="175530"/>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19456" y="1243584"/>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00306275"/>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6" name="Content Placeholder 5"/>
          <p:cNvSpPr>
            <a:spLocks noGrp="1"/>
          </p:cNvSpPr>
          <p:nvPr>
            <p:ph sz="quarter" idx="17"/>
          </p:nvPr>
        </p:nvSpPr>
        <p:spPr>
          <a:xfrm>
            <a:off x="4572000" y="0"/>
            <a:ext cx="2286000" cy="2571750"/>
          </a:xfrm>
          <a:solidFill>
            <a:schemeClr val="accent1"/>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2" name="Title 1"/>
          <p:cNvSpPr>
            <a:spLocks noGrp="1"/>
          </p:cNvSpPr>
          <p:nvPr>
            <p:ph type="title"/>
          </p:nvPr>
        </p:nvSpPr>
        <p:spPr>
          <a:xfrm>
            <a:off x="0" y="-1"/>
            <a:ext cx="4572000" cy="2571751"/>
          </a:xfrm>
          <a:solidFill>
            <a:schemeClr val="accent1"/>
          </a:solidFill>
        </p:spPr>
        <p:txBody>
          <a:bodyPr lIns="210312" tIns="173736" rIns="228600" bIns="228600"/>
          <a:lstStyle>
            <a:lvl1pPr>
              <a:lnSpc>
                <a:spcPts val="2800"/>
              </a:lnSpc>
              <a:defRPr>
                <a:solidFill>
                  <a:schemeClr val="bg1"/>
                </a:solidFill>
              </a:defRPr>
            </a:lvl1pPr>
          </a:lstStyle>
          <a:p>
            <a:r>
              <a:rPr lang="en-US" dirty="0"/>
              <a:t>Click to edit Master title style</a:t>
            </a:r>
          </a:p>
        </p:txBody>
      </p:sp>
      <p:sp>
        <p:nvSpPr>
          <p:cNvPr id="11" name="Content Placeholder 10"/>
          <p:cNvSpPr>
            <a:spLocks noGrp="1"/>
          </p:cNvSpPr>
          <p:nvPr>
            <p:ph sz="quarter" idx="18"/>
          </p:nvPr>
        </p:nvSpPr>
        <p:spPr>
          <a:xfrm>
            <a:off x="6858000" y="0"/>
            <a:ext cx="2286000" cy="2571750"/>
          </a:xfrm>
          <a:solidFill>
            <a:schemeClr val="accent1"/>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4" name="Content Placeholder 13"/>
          <p:cNvSpPr>
            <a:spLocks noGrp="1"/>
          </p:cNvSpPr>
          <p:nvPr>
            <p:ph sz="quarter" idx="19"/>
          </p:nvPr>
        </p:nvSpPr>
        <p:spPr>
          <a:xfrm>
            <a:off x="4572000" y="2570162"/>
            <a:ext cx="4572000" cy="2573337"/>
          </a:xfrm>
          <a:solidFill>
            <a:schemeClr val="accent1"/>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7" name="Content Placeholder 6"/>
          <p:cNvSpPr>
            <a:spLocks noGrp="1"/>
          </p:cNvSpPr>
          <p:nvPr>
            <p:ph sz="quarter" idx="20"/>
          </p:nvPr>
        </p:nvSpPr>
        <p:spPr>
          <a:xfrm>
            <a:off x="0" y="2570162"/>
            <a:ext cx="4572000" cy="2573337"/>
          </a:xfrm>
          <a:solidFill>
            <a:schemeClr val="accent1"/>
          </a:solidFill>
        </p:spPr>
        <p:txBody>
          <a:bodyPr lIns="219456" tIns="201168" rIns="228600" bIns="228600"/>
          <a:lstStyle>
            <a:lvl1pPr>
              <a:defRPr>
                <a:solidFill>
                  <a:schemeClr val="bg1"/>
                </a:solidFill>
              </a:defRPr>
            </a:lvl1pPr>
          </a:lstStyle>
          <a:p>
            <a:pPr lvl="0"/>
            <a:r>
              <a:rPr lang="en-US" dirty="0"/>
              <a:t>Click to edit Master text styles</a:t>
            </a:r>
          </a:p>
        </p:txBody>
      </p:sp>
      <p:sp>
        <p:nvSpPr>
          <p:cNvPr id="3" name="Footer Placeholder 2"/>
          <p:cNvSpPr>
            <a:spLocks noGrp="1"/>
          </p:cNvSpPr>
          <p:nvPr>
            <p:ph type="ftr" sz="quarter" idx="10"/>
          </p:nvPr>
        </p:nvSpPr>
        <p:spPr/>
        <p:txBody>
          <a:bodyPr/>
          <a:lstStyle>
            <a:lvl1pPr>
              <a:defRPr>
                <a:solidFill>
                  <a:schemeClr val="bg1"/>
                </a:solidFill>
              </a:defRPr>
            </a:lvl1pPr>
          </a:lstStyle>
          <a:p>
            <a:r>
              <a:rPr lang="en-US"/>
              <a:t>Group Name / DOC ID / Month XX, 2018 / © 2018 IBM Corporation</a:t>
            </a:r>
            <a:endParaRPr lang="en-US" dirty="0"/>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290888869"/>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9" name="Content Placeholder 5"/>
          <p:cNvSpPr>
            <a:spLocks noGrp="1"/>
          </p:cNvSpPr>
          <p:nvPr>
            <p:ph sz="quarter" idx="17"/>
          </p:nvPr>
        </p:nvSpPr>
        <p:spPr>
          <a:xfrm>
            <a:off x="4572000" y="2570162"/>
            <a:ext cx="2286000" cy="2573338"/>
          </a:xfrm>
          <a:solidFill>
            <a:schemeClr val="accent4"/>
          </a:solidFill>
          <a:ln>
            <a:noFill/>
          </a:ln>
        </p:spPr>
        <p:txBody>
          <a:bodyPr lIns="219456" tIns="201168" rIns="228600" bIns="228600"/>
          <a:lstStyle>
            <a:lvl1pPr>
              <a:defRPr>
                <a:solidFill>
                  <a:schemeClr val="tx1"/>
                </a:solidFill>
              </a:defRPr>
            </a:lvl1pPr>
          </a:lstStyle>
          <a:p>
            <a:pPr lvl="0"/>
            <a:r>
              <a:rPr lang="en-US" dirty="0"/>
              <a:t>Click to edit Master text styles</a:t>
            </a:r>
          </a:p>
        </p:txBody>
      </p:sp>
      <p:sp>
        <p:nvSpPr>
          <p:cNvPr id="10" name="Content Placeholder 10"/>
          <p:cNvSpPr>
            <a:spLocks noGrp="1"/>
          </p:cNvSpPr>
          <p:nvPr>
            <p:ph sz="quarter" idx="18"/>
          </p:nvPr>
        </p:nvSpPr>
        <p:spPr>
          <a:xfrm>
            <a:off x="6858000" y="2570162"/>
            <a:ext cx="2286000" cy="2573338"/>
          </a:xfrm>
          <a:solidFill>
            <a:schemeClr val="accent4"/>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2" name="Content Placeholder 13"/>
          <p:cNvSpPr>
            <a:spLocks noGrp="1"/>
          </p:cNvSpPr>
          <p:nvPr>
            <p:ph sz="quarter" idx="19"/>
          </p:nvPr>
        </p:nvSpPr>
        <p:spPr>
          <a:xfrm>
            <a:off x="2286001" y="2570162"/>
            <a:ext cx="2286000" cy="2573337"/>
          </a:xfrm>
          <a:solidFill>
            <a:schemeClr val="accent4"/>
          </a:solidFill>
          <a:ln>
            <a:noFill/>
          </a:ln>
        </p:spPr>
        <p:txBody>
          <a:bodyPr lIns="219456" tIns="201168" rIns="228600" bIns="228600"/>
          <a:lstStyle>
            <a:lvl1pPr>
              <a:defRPr>
                <a:solidFill>
                  <a:schemeClr val="tx1"/>
                </a:solidFill>
              </a:defRPr>
            </a:lvl1pPr>
          </a:lstStyle>
          <a:p>
            <a:pPr lvl="0"/>
            <a:r>
              <a:rPr lang="en-US" dirty="0"/>
              <a:t>Click to edit Master text styles</a:t>
            </a:r>
          </a:p>
        </p:txBody>
      </p:sp>
      <p:sp>
        <p:nvSpPr>
          <p:cNvPr id="13" name="Content Placeholder 6"/>
          <p:cNvSpPr>
            <a:spLocks noGrp="1"/>
          </p:cNvSpPr>
          <p:nvPr>
            <p:ph sz="quarter" idx="20"/>
          </p:nvPr>
        </p:nvSpPr>
        <p:spPr>
          <a:xfrm>
            <a:off x="0" y="2570162"/>
            <a:ext cx="2286000" cy="2573337"/>
          </a:xfrm>
          <a:solidFill>
            <a:schemeClr val="accent4"/>
          </a:solidFill>
        </p:spPr>
        <p:txBody>
          <a:bodyPr lIns="219456" tIns="201168" rIns="228600" bIns="228600"/>
          <a:lstStyle>
            <a:lvl1pPr>
              <a:defRPr>
                <a:solidFill>
                  <a:schemeClr val="tx1"/>
                </a:solidFill>
              </a:defRPr>
            </a:lvl1pPr>
          </a:lstStyle>
          <a:p>
            <a:pPr lvl="0"/>
            <a:r>
              <a:rPr lang="en-US" dirty="0"/>
              <a:t>Click to edit Master text styles</a:t>
            </a:r>
          </a:p>
        </p:txBody>
      </p:sp>
      <p:sp>
        <p:nvSpPr>
          <p:cNvPr id="2" name="Title 1"/>
          <p:cNvSpPr>
            <a:spLocks noGrp="1"/>
          </p:cNvSpPr>
          <p:nvPr>
            <p:ph type="title"/>
          </p:nvPr>
        </p:nvSpPr>
        <p:spPr>
          <a:xfrm>
            <a:off x="0" y="-1"/>
            <a:ext cx="9144000" cy="2569463"/>
          </a:xfrm>
          <a:solidFill>
            <a:schemeClr val="accent1"/>
          </a:solidFill>
        </p:spPr>
        <p:txBody>
          <a:bodyPr lIns="182880" tIns="137160" rIns="228600" bIns="228600"/>
          <a:lstStyle>
            <a:lvl1pPr>
              <a:lnSpc>
                <a:spcPts val="5400"/>
              </a:lnSpc>
              <a:defRPr sz="4800">
                <a:solidFill>
                  <a:schemeClr val="bg1"/>
                </a:solidFill>
              </a:defRPr>
            </a:lvl1pPr>
          </a:lstStyle>
          <a:p>
            <a:r>
              <a:rPr lang="en-US" dirty="0"/>
              <a:t>Click to edit Master title style</a:t>
            </a:r>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a:t>Group Name / DOC ID / Month XX, 2018 / © 2018 IBM Corporation</a:t>
            </a:r>
            <a:endParaRPr lang="en-US" dirty="0"/>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grpSp>
        <p:nvGrpSpPr>
          <p:cNvPr id="11" name="Group 10">
            <a:extLst>
              <a:ext uri="{FF2B5EF4-FFF2-40B4-BE49-F238E27FC236}">
                <a16:creationId xmlns:a16="http://schemas.microsoft.com/office/drawing/2014/main" id="{9FBC05E3-BFBC-1042-908B-8935A5D68AAE}"/>
              </a:ext>
            </a:extLst>
          </p:cNvPr>
          <p:cNvGrpSpPr/>
          <p:nvPr userDrawn="1"/>
        </p:nvGrpSpPr>
        <p:grpSpPr>
          <a:xfrm>
            <a:off x="4589092" y="2780522"/>
            <a:ext cx="2260362" cy="1715278"/>
            <a:chOff x="4572000" y="242596"/>
            <a:chExt cx="2260362" cy="4253204"/>
          </a:xfrm>
        </p:grpSpPr>
        <p:cxnSp>
          <p:nvCxnSpPr>
            <p:cNvPr id="14" name="Straight Connector 13">
              <a:extLst>
                <a:ext uri="{FF2B5EF4-FFF2-40B4-BE49-F238E27FC236}">
                  <a16:creationId xmlns:a16="http://schemas.microsoft.com/office/drawing/2014/main" id="{7C410B0C-22E6-104D-A9BD-979C9F181A02}"/>
                </a:ext>
              </a:extLst>
            </p:cNvPr>
            <p:cNvCxnSpPr>
              <a:cxnSpLocks/>
            </p:cNvCxnSpPr>
            <p:nvPr/>
          </p:nvCxnSpPr>
          <p:spPr bwMode="auto">
            <a:xfrm>
              <a:off x="4572000" y="242596"/>
              <a:ext cx="0" cy="4253204"/>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BA626806-2181-514D-959F-CA9B19E77D8E}"/>
                </a:ext>
              </a:extLst>
            </p:cNvPr>
            <p:cNvCxnSpPr>
              <a:cxnSpLocks/>
            </p:cNvCxnSpPr>
            <p:nvPr/>
          </p:nvCxnSpPr>
          <p:spPr bwMode="auto">
            <a:xfrm>
              <a:off x="6832362" y="242596"/>
              <a:ext cx="0" cy="4253204"/>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cxnSp>
        <p:nvCxnSpPr>
          <p:cNvPr id="16" name="Straight Connector 15">
            <a:extLst>
              <a:ext uri="{FF2B5EF4-FFF2-40B4-BE49-F238E27FC236}">
                <a16:creationId xmlns:a16="http://schemas.microsoft.com/office/drawing/2014/main" id="{665B14B5-A411-9F4C-8DC1-E71FB09456B7}"/>
              </a:ext>
            </a:extLst>
          </p:cNvPr>
          <p:cNvCxnSpPr>
            <a:cxnSpLocks/>
          </p:cNvCxnSpPr>
          <p:nvPr userDrawn="1"/>
        </p:nvCxnSpPr>
        <p:spPr bwMode="auto">
          <a:xfrm>
            <a:off x="2303091" y="2780522"/>
            <a:ext cx="0" cy="1715278"/>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294635931"/>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blue box) over image(s)">
    <p:spTree>
      <p:nvGrpSpPr>
        <p:cNvPr id="1" name=""/>
        <p:cNvGrpSpPr/>
        <p:nvPr/>
      </p:nvGrpSpPr>
      <p:grpSpPr>
        <a:xfrm>
          <a:off x="0" y="0"/>
          <a:ext cx="0" cy="0"/>
          <a:chOff x="0" y="0"/>
          <a:chExt cx="0" cy="0"/>
        </a:xfrm>
      </p:grpSpPr>
      <p:sp>
        <p:nvSpPr>
          <p:cNvPr id="6" name="Picture Placeholder 5"/>
          <p:cNvSpPr>
            <a:spLocks noGrp="1"/>
          </p:cNvSpPr>
          <p:nvPr>
            <p:ph type="pic" sz="quarter" idx="12"/>
          </p:nvPr>
        </p:nvSpPr>
        <p:spPr>
          <a:xfrm>
            <a:off x="0" y="1289050"/>
            <a:ext cx="9144000" cy="3854450"/>
          </a:xfrm>
        </p:spPr>
        <p:txBody>
          <a:bodyPr lIns="91440" tIns="91440" rIns="91440" bIns="91440"/>
          <a:lstStyle/>
          <a:p>
            <a:r>
              <a:rPr lang="en-US" dirty="0"/>
              <a:t>Drag picture to placeholder or click icon to add</a:t>
            </a:r>
          </a:p>
        </p:txBody>
      </p:sp>
      <p:sp>
        <p:nvSpPr>
          <p:cNvPr id="2" name="Title 1"/>
          <p:cNvSpPr>
            <a:spLocks noGrp="1"/>
          </p:cNvSpPr>
          <p:nvPr>
            <p:ph type="title"/>
          </p:nvPr>
        </p:nvSpPr>
        <p:spPr>
          <a:xfrm>
            <a:off x="0" y="0"/>
            <a:ext cx="9144000" cy="1289050"/>
          </a:xfrm>
          <a:solidFill>
            <a:schemeClr val="accent1"/>
          </a:solidFill>
        </p:spPr>
        <p:txBody>
          <a:bodyPr lIns="210312" tIns="173736" rIns="228600" bIns="228600"/>
          <a:lstStyle>
            <a:lvl1pPr>
              <a:defRPr>
                <a:solidFill>
                  <a:schemeClr val="bg1"/>
                </a:solidFill>
              </a:defRPr>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421598079"/>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ext (blue box) over image(s)">
    <p:spTree>
      <p:nvGrpSpPr>
        <p:cNvPr id="1" name=""/>
        <p:cNvGrpSpPr/>
        <p:nvPr/>
      </p:nvGrpSpPr>
      <p:grpSpPr>
        <a:xfrm>
          <a:off x="0" y="0"/>
          <a:ext cx="0" cy="0"/>
          <a:chOff x="0" y="0"/>
          <a:chExt cx="0" cy="0"/>
        </a:xfrm>
      </p:grpSpPr>
      <p:sp>
        <p:nvSpPr>
          <p:cNvPr id="9" name="Picture Placeholder 8"/>
          <p:cNvSpPr>
            <a:spLocks noGrp="1"/>
          </p:cNvSpPr>
          <p:nvPr>
            <p:ph type="pic" sz="quarter" idx="14"/>
          </p:nvPr>
        </p:nvSpPr>
        <p:spPr>
          <a:xfrm>
            <a:off x="0" y="0"/>
            <a:ext cx="9144000" cy="3848100"/>
          </a:xfrm>
        </p:spPr>
        <p:txBody>
          <a:bodyPr lIns="91440" tIns="91440" rIns="91440" bIns="91440"/>
          <a:lstStyle/>
          <a:p>
            <a:r>
              <a:rPr lang="en-US" dirty="0"/>
              <a:t>Drag picture to placeholder or click icon to add</a:t>
            </a:r>
          </a:p>
        </p:txBody>
      </p:sp>
      <p:sp>
        <p:nvSpPr>
          <p:cNvPr id="6" name="Text Placeholder 5"/>
          <p:cNvSpPr>
            <a:spLocks noGrp="1"/>
          </p:cNvSpPr>
          <p:nvPr>
            <p:ph type="body" sz="quarter" idx="12"/>
          </p:nvPr>
        </p:nvSpPr>
        <p:spPr>
          <a:xfrm>
            <a:off x="-2" y="3848100"/>
            <a:ext cx="4343402" cy="647700"/>
          </a:xfrm>
          <a:solidFill>
            <a:schemeClr val="accent1"/>
          </a:solidFill>
        </p:spPr>
        <p:txBody>
          <a:bodyPr lIns="219456" tIns="201168" rIns="228600" bIns="228600"/>
          <a:lstStyle>
            <a:lvl1pPr>
              <a:lnSpc>
                <a:spcPts val="1600"/>
              </a:lnSpc>
              <a:buClr>
                <a:schemeClr val="bg1"/>
              </a:buClr>
              <a:defRPr>
                <a:solidFill>
                  <a:schemeClr val="bg1"/>
                </a:solidFill>
              </a:defRPr>
            </a:lvl1pPr>
            <a:lvl2pPr>
              <a:lnSpc>
                <a:spcPts val="1600"/>
              </a:lnSpc>
              <a:buClr>
                <a:schemeClr val="bg1"/>
              </a:buClr>
              <a:defRPr sz="900">
                <a:solidFill>
                  <a:schemeClr val="bg1"/>
                </a:solidFill>
              </a:defRPr>
            </a:lvl2pPr>
            <a:lvl3pPr>
              <a:lnSpc>
                <a:spcPts val="1600"/>
              </a:lnSpc>
              <a:buClr>
                <a:schemeClr val="bg1"/>
              </a:buClr>
              <a:defRPr sz="900">
                <a:solidFill>
                  <a:schemeClr val="bg1"/>
                </a:solidFill>
              </a:defRPr>
            </a:lvl3pPr>
            <a:lvl4pPr>
              <a:lnSpc>
                <a:spcPts val="1600"/>
              </a:lnSpc>
              <a:buClr>
                <a:schemeClr val="bg1"/>
              </a:buClr>
              <a:defRPr sz="900">
                <a:solidFill>
                  <a:schemeClr val="bg1"/>
                </a:solidFill>
              </a:defRPr>
            </a:lvl4pPr>
            <a:lvl5pPr>
              <a:lnSpc>
                <a:spcPts val="1600"/>
              </a:lnSpc>
              <a:buClr>
                <a:schemeClr val="bg1"/>
              </a:buClr>
              <a:defRPr sz="9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117858155"/>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0"/>
          <p:cNvSpPr>
            <a:spLocks noGrp="1"/>
          </p:cNvSpPr>
          <p:nvPr>
            <p:ph sz="quarter" idx="12"/>
          </p:nvPr>
        </p:nvSpPr>
        <p:spPr>
          <a:xfrm>
            <a:off x="0" y="0"/>
            <a:ext cx="2286000" cy="5148072"/>
          </a:xfrm>
          <a:solidFill>
            <a:schemeClr val="accent1"/>
          </a:solidFill>
        </p:spPr>
        <p:txBody>
          <a:bodyPr lIns="219456" tIns="201168" rIns="228600"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13"/>
          <p:cNvSpPr>
            <a:spLocks noGrp="1"/>
          </p:cNvSpPr>
          <p:nvPr>
            <p:ph sz="quarter" idx="13"/>
          </p:nvPr>
        </p:nvSpPr>
        <p:spPr>
          <a:xfrm>
            <a:off x="2286000" y="0"/>
            <a:ext cx="2286000" cy="5148072"/>
          </a:xfrm>
          <a:solidFill>
            <a:schemeClr val="accent4"/>
          </a:solidFill>
        </p:spPr>
        <p:txBody>
          <a:bodyPr lIns="219456" tIns="201168" rIns="228600" bIns="22860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15"/>
          <p:cNvSpPr>
            <a:spLocks noGrp="1"/>
          </p:cNvSpPr>
          <p:nvPr>
            <p:ph sz="quarter" idx="14"/>
          </p:nvPr>
        </p:nvSpPr>
        <p:spPr>
          <a:xfrm>
            <a:off x="4572000" y="0"/>
            <a:ext cx="2286000" cy="5148072"/>
          </a:xfrm>
          <a:solidFill>
            <a:schemeClr val="accent4"/>
          </a:solidFill>
        </p:spPr>
        <p:txBody>
          <a:bodyPr lIns="219456" tIns="201168" rIns="228600" bIns="22860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17"/>
          <p:cNvSpPr>
            <a:spLocks noGrp="1"/>
          </p:cNvSpPr>
          <p:nvPr>
            <p:ph sz="quarter" idx="15"/>
          </p:nvPr>
        </p:nvSpPr>
        <p:spPr>
          <a:xfrm>
            <a:off x="6858000" y="0"/>
            <a:ext cx="2286000" cy="5148072"/>
          </a:xfrm>
          <a:solidFill>
            <a:schemeClr val="accent4"/>
          </a:solidFill>
        </p:spPr>
        <p:txBody>
          <a:bodyPr lIns="219456" tIns="201168" rIns="228600" bIns="22860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p:cNvSpPr>
            <a:spLocks noGrp="1"/>
          </p:cNvSpPr>
          <p:nvPr>
            <p:ph type="ftr" sz="quarter" idx="10"/>
          </p:nvPr>
        </p:nvSpPr>
        <p:spPr/>
        <p:txBody>
          <a:bodyPr/>
          <a:lstStyle>
            <a:lvl1pPr>
              <a:buClr>
                <a:schemeClr val="bg1"/>
              </a:buClr>
              <a:defRPr>
                <a:solidFill>
                  <a:schemeClr val="bg1"/>
                </a:solidFill>
              </a:defRPr>
            </a:lvl1pPr>
          </a:lstStyle>
          <a:p>
            <a:r>
              <a:rPr lang="en-US"/>
              <a:t>Group Name / DOC ID / Month XX, 2018 / © 2018 IBM Corporation</a:t>
            </a:r>
            <a:endParaRPr lang="en-US" dirty="0"/>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cxnSp>
        <p:nvCxnSpPr>
          <p:cNvPr id="8" name="Straight Connector 7">
            <a:extLst>
              <a:ext uri="{FF2B5EF4-FFF2-40B4-BE49-F238E27FC236}">
                <a16:creationId xmlns:a16="http://schemas.microsoft.com/office/drawing/2014/main" id="{DEC9313E-CCA7-6044-B182-A66B755ACC4F}"/>
              </a:ext>
            </a:extLst>
          </p:cNvPr>
          <p:cNvCxnSpPr>
            <a:cxnSpLocks/>
          </p:cNvCxnSpPr>
          <p:nvPr userDrawn="1"/>
        </p:nvCxnSpPr>
        <p:spPr bwMode="auto">
          <a:xfrm>
            <a:off x="4572000" y="242596"/>
            <a:ext cx="0" cy="4253204"/>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591E82AF-22D6-8E46-8DB8-87C3701133F9}"/>
              </a:ext>
            </a:extLst>
          </p:cNvPr>
          <p:cNvCxnSpPr>
            <a:cxnSpLocks/>
          </p:cNvCxnSpPr>
          <p:nvPr userDrawn="1"/>
        </p:nvCxnSpPr>
        <p:spPr bwMode="auto">
          <a:xfrm>
            <a:off x="6858000" y="242596"/>
            <a:ext cx="0" cy="4253204"/>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5E489451-825F-1B42-AA7A-F656EE0F9649}"/>
              </a:ext>
            </a:extLst>
          </p:cNvPr>
          <p:cNvCxnSpPr>
            <a:cxnSpLocks/>
          </p:cNvCxnSpPr>
          <p:nvPr userDrawn="1"/>
        </p:nvCxnSpPr>
        <p:spPr bwMode="auto">
          <a:xfrm>
            <a:off x="2276168" y="242596"/>
            <a:ext cx="0" cy="4253204"/>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5814753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804672"/>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1243584"/>
            <a:ext cx="4123876"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219456" y="1243584"/>
            <a:ext cx="4123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95155371"/>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10312" y="173736"/>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6"/>
          <p:cNvSpPr>
            <a:spLocks noGrp="1"/>
          </p:cNvSpPr>
          <p:nvPr>
            <p:ph sz="quarter" idx="13"/>
          </p:nvPr>
        </p:nvSpPr>
        <p:spPr>
          <a:xfrm>
            <a:off x="2514600" y="1243584"/>
            <a:ext cx="6400800"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31582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10312" y="173736"/>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6088656"/>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4572000" y="0"/>
            <a:ext cx="4572000" cy="5143500"/>
          </a:xfrm>
        </p:spPr>
        <p:txBody>
          <a:bodyPr lIns="91440" tIns="91440" rIns="91440" bIns="91440"/>
          <a:lstStyle/>
          <a:p>
            <a:r>
              <a:rPr lang="en-US" dirty="0"/>
              <a:t>Drag picture to placeholder or click icon to add</a:t>
            </a:r>
          </a:p>
        </p:txBody>
      </p:sp>
      <p:sp>
        <p:nvSpPr>
          <p:cNvPr id="2" name="Title 1"/>
          <p:cNvSpPr>
            <a:spLocks noGrp="1"/>
          </p:cNvSpPr>
          <p:nvPr>
            <p:ph type="title"/>
          </p:nvPr>
        </p:nvSpPr>
        <p:spPr>
          <a:xfrm>
            <a:off x="210312" y="173736"/>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5"/>
          </p:nvPr>
        </p:nvSpPr>
        <p:spPr>
          <a:xfrm>
            <a:off x="2505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1192743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10312" y="173736"/>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3"/>
          </p:nvPr>
        </p:nvSpPr>
        <p:spPr>
          <a:xfrm>
            <a:off x="2505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4" hasCustomPrompt="1"/>
          </p:nvPr>
        </p:nvSpPr>
        <p:spPr>
          <a:xfrm>
            <a:off x="4780788" y="1225296"/>
            <a:ext cx="4134544" cy="3279648"/>
          </a:xfrm>
        </p:spPr>
        <p:txBody>
          <a:bodyPr/>
          <a:lstStyle>
            <a:lvl1pPr>
              <a:lnSpc>
                <a:spcPts val="2800"/>
              </a:lnSpc>
              <a:spcAft>
                <a:spcPts val="1800"/>
              </a:spcAft>
              <a:defRPr sz="2400" b="0" i="0">
                <a:latin typeface="IBM Plex Mono Light" panose="020B0409050000000000" pitchFamily="49" charset="77"/>
              </a:defRPr>
            </a:lvl1pPr>
            <a:lvl2pPr>
              <a:defRPr b="0" i="0">
                <a:latin typeface="IBM Plex Mono Light" panose="020B0409050000000000" pitchFamily="49" charset="77"/>
              </a:defRPr>
            </a:lvl2pPr>
            <a:lvl3pPr>
              <a:defRPr b="0" i="0">
                <a:latin typeface="IBM Plex Mono Light" panose="020B0409050000000000" pitchFamily="49" charset="77"/>
              </a:defRPr>
            </a:lvl3pPr>
            <a:lvl4pPr>
              <a:defRPr b="0" i="0">
                <a:latin typeface="IBM Plex Mono Light" panose="020B0409050000000000" pitchFamily="49" charset="77"/>
              </a:defRPr>
            </a:lvl4pPr>
            <a:lvl5pPr>
              <a:defRPr b="0" i="0">
                <a:latin typeface="IBM Plex Mono Light" panose="020B0409050000000000" pitchFamily="49" charset="77"/>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65862521"/>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201168"/>
            <a:ext cx="1837944" cy="4294632"/>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able Placeholder 6"/>
          <p:cNvSpPr>
            <a:spLocks noGrp="1"/>
          </p:cNvSpPr>
          <p:nvPr>
            <p:ph type="tbl" sz="quarter" idx="13"/>
          </p:nvPr>
        </p:nvSpPr>
        <p:spPr>
          <a:xfrm>
            <a:off x="2505456" y="201168"/>
            <a:ext cx="6409876" cy="4294632"/>
          </a:xfrm>
        </p:spPr>
        <p:txBody>
          <a:bodyPr lIns="0" tIns="0" rIns="91440" bIns="91440"/>
          <a:lstStyle/>
          <a:p>
            <a:r>
              <a:rPr lang="en-US" dirty="0"/>
              <a:t>Click icon to add table</a:t>
            </a:r>
          </a:p>
        </p:txBody>
      </p:sp>
    </p:spTree>
    <p:extLst>
      <p:ext uri="{BB962C8B-B14F-4D97-AF65-F5344CB8AC3E}">
        <p14:creationId xmlns:p14="http://schemas.microsoft.com/office/powerpoint/2010/main" val="477149996"/>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779236919"/>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8806470"/>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10312" y="175847"/>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19456" y="1228004"/>
            <a:ext cx="4123944" cy="3267795"/>
          </a:xfrm>
        </p:spPr>
        <p:txBody>
          <a:bodyPr/>
          <a:lstStyle>
            <a:lvl1pPr>
              <a:spcBef>
                <a:spcPts val="0"/>
              </a:spcBef>
              <a:defRPr sz="1000"/>
            </a:lvl1pPr>
            <a:lvl2pPr marL="0" indent="0">
              <a:spcBef>
                <a:spcPts val="0"/>
              </a:spcBef>
              <a:buNone/>
              <a:defRPr/>
            </a:lvl2pPr>
            <a:lvl3pPr marL="201612" indent="0">
              <a:buNone/>
              <a:defRPr/>
            </a:lvl3pPr>
            <a:lvl4pPr marL="434975" indent="0">
              <a:buNone/>
              <a:defRPr/>
            </a:lvl4pPr>
            <a:lvl5pPr marL="631825" indent="0">
              <a:buNone/>
              <a:defRPr/>
            </a:lvl5pPr>
          </a:lstStyle>
          <a:p>
            <a:pPr lvl="0"/>
            <a:r>
              <a:rPr lang="en-US" dirty="0"/>
              <a:t>Click to edit Master text styles</a:t>
            </a:r>
          </a:p>
        </p:txBody>
      </p:sp>
    </p:spTree>
    <p:extLst>
      <p:ext uri="{BB962C8B-B14F-4D97-AF65-F5344CB8AC3E}">
        <p14:creationId xmlns:p14="http://schemas.microsoft.com/office/powerpoint/2010/main" val="2093738282"/>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ibm sign-off">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pic>
        <p:nvPicPr>
          <p:cNvPr id="5" name="Picture 4"/>
          <p:cNvPicPr>
            <a:picLocks noChangeAspect="1"/>
          </p:cNvPicPr>
          <p:nvPr userDrawn="1"/>
        </p:nvPicPr>
        <p:blipFill>
          <a:blip r:embed="rId2"/>
          <a:stretch>
            <a:fillRect/>
          </a:stretch>
        </p:blipFill>
        <p:spPr>
          <a:xfrm>
            <a:off x="3932890" y="2318365"/>
            <a:ext cx="1278220" cy="506769"/>
          </a:xfrm>
          <a:prstGeom prst="rect">
            <a:avLst/>
          </a:prstGeom>
        </p:spPr>
      </p:pic>
    </p:spTree>
    <p:extLst>
      <p:ext uri="{BB962C8B-B14F-4D97-AF65-F5344CB8AC3E}">
        <p14:creationId xmlns:p14="http://schemas.microsoft.com/office/powerpoint/2010/main" val="3083475888"/>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2" name="Title 1"/>
          <p:cNvSpPr>
            <a:spLocks noGrp="1"/>
          </p:cNvSpPr>
          <p:nvPr>
            <p:ph type="title"/>
          </p:nvPr>
        </p:nvSpPr>
        <p:spPr>
          <a:xfrm>
            <a:off x="210312" y="198826"/>
            <a:ext cx="4142232" cy="4296974"/>
          </a:xfrm>
        </p:spPr>
        <p:txBody>
          <a:bodyPr/>
          <a:lstStyle>
            <a:lvl1pPr>
              <a:lnSpc>
                <a:spcPct val="90000"/>
              </a:lnSpc>
              <a:spcAft>
                <a:spcPts val="0"/>
              </a:spcAft>
              <a:defRPr>
                <a:solidFill>
                  <a:schemeClr val="bg1"/>
                </a:solidFill>
              </a:defRPr>
            </a:lvl1pPr>
          </a:lstStyle>
          <a:p>
            <a:r>
              <a:rPr lang="en-US" dirty="0"/>
              <a:t>Click to edit Master title style</a:t>
            </a:r>
          </a:p>
        </p:txBody>
      </p:sp>
      <p:pic>
        <p:nvPicPr>
          <p:cNvPr id="9" name="Picture 8">
            <a:extLst>
              <a:ext uri="{FF2B5EF4-FFF2-40B4-BE49-F238E27FC236}">
                <a16:creationId xmlns:a16="http://schemas.microsoft.com/office/drawing/2014/main" id="{0C46DC7D-39A8-7042-AFAF-E1F61B5887D1}"/>
              </a:ext>
            </a:extLst>
          </p:cNvPr>
          <p:cNvPicPr>
            <a:picLocks noChangeAspect="1"/>
          </p:cNvPicPr>
          <p:nvPr userDrawn="1"/>
        </p:nvPicPr>
        <p:blipFill>
          <a:blip r:embed="rId2"/>
          <a:stretch>
            <a:fillRect/>
          </a:stretch>
        </p:blipFill>
        <p:spPr>
          <a:xfrm>
            <a:off x="8397707" y="4694756"/>
            <a:ext cx="513796" cy="203701"/>
          </a:xfrm>
          <a:prstGeom prst="rect">
            <a:avLst/>
          </a:prstGeom>
        </p:spPr>
      </p:pic>
      <p:pic>
        <p:nvPicPr>
          <p:cNvPr id="4" name="Picture 3">
            <a:extLst>
              <a:ext uri="{FF2B5EF4-FFF2-40B4-BE49-F238E27FC236}">
                <a16:creationId xmlns:a16="http://schemas.microsoft.com/office/drawing/2014/main" id="{57DDD23E-3E28-DB4D-80F3-CA1EDE3D0B01}"/>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228597" y="4690872"/>
            <a:ext cx="1920240" cy="266393"/>
          </a:xfrm>
          <a:prstGeom prst="rect">
            <a:avLst/>
          </a:prstGeom>
        </p:spPr>
      </p:pic>
    </p:spTree>
    <p:extLst>
      <p:ext uri="{BB962C8B-B14F-4D97-AF65-F5344CB8AC3E}">
        <p14:creationId xmlns:p14="http://schemas.microsoft.com/office/powerpoint/2010/main" val="2500508890"/>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heme" Target="../theme/theme1.xml"/><Relationship Id="rId8" Type="http://schemas.openxmlformats.org/officeDocument/2006/relationships/slideLayout" Target="../slideLayouts/slideLayout8.xml"/></Relationships>
</file>

<file path=ppt/slideMasters/_rels/slideMaster10.xml.rels><?xml version="1.0" encoding="UTF-8" standalone="yes"?>
<Relationships xmlns="http://schemas.openxmlformats.org/package/2006/relationships"><Relationship Id="rId13" Type="http://schemas.openxmlformats.org/officeDocument/2006/relationships/slideLayout" Target="../slideLayouts/slideLayout277.xml"/><Relationship Id="rId18" Type="http://schemas.openxmlformats.org/officeDocument/2006/relationships/slideLayout" Target="../slideLayouts/slideLayout282.xml"/><Relationship Id="rId26" Type="http://schemas.openxmlformats.org/officeDocument/2006/relationships/slideLayout" Target="../slideLayouts/slideLayout290.xml"/><Relationship Id="rId3" Type="http://schemas.openxmlformats.org/officeDocument/2006/relationships/slideLayout" Target="../slideLayouts/slideLayout267.xml"/><Relationship Id="rId21" Type="http://schemas.openxmlformats.org/officeDocument/2006/relationships/slideLayout" Target="../slideLayouts/slideLayout285.xml"/><Relationship Id="rId34" Type="http://schemas.openxmlformats.org/officeDocument/2006/relationships/slideLayout" Target="../slideLayouts/slideLayout298.xml"/><Relationship Id="rId7" Type="http://schemas.openxmlformats.org/officeDocument/2006/relationships/slideLayout" Target="../slideLayouts/slideLayout271.xml"/><Relationship Id="rId12" Type="http://schemas.openxmlformats.org/officeDocument/2006/relationships/slideLayout" Target="../slideLayouts/slideLayout276.xml"/><Relationship Id="rId17" Type="http://schemas.openxmlformats.org/officeDocument/2006/relationships/slideLayout" Target="../slideLayouts/slideLayout281.xml"/><Relationship Id="rId25" Type="http://schemas.openxmlformats.org/officeDocument/2006/relationships/slideLayout" Target="../slideLayouts/slideLayout289.xml"/><Relationship Id="rId33" Type="http://schemas.openxmlformats.org/officeDocument/2006/relationships/slideLayout" Target="../slideLayouts/slideLayout297.xml"/><Relationship Id="rId2" Type="http://schemas.openxmlformats.org/officeDocument/2006/relationships/slideLayout" Target="../slideLayouts/slideLayout266.xml"/><Relationship Id="rId16" Type="http://schemas.openxmlformats.org/officeDocument/2006/relationships/slideLayout" Target="../slideLayouts/slideLayout280.xml"/><Relationship Id="rId20" Type="http://schemas.openxmlformats.org/officeDocument/2006/relationships/slideLayout" Target="../slideLayouts/slideLayout284.xml"/><Relationship Id="rId29" Type="http://schemas.openxmlformats.org/officeDocument/2006/relationships/slideLayout" Target="../slideLayouts/slideLayout293.xml"/><Relationship Id="rId1" Type="http://schemas.openxmlformats.org/officeDocument/2006/relationships/slideLayout" Target="../slideLayouts/slideLayout265.xml"/><Relationship Id="rId6" Type="http://schemas.openxmlformats.org/officeDocument/2006/relationships/slideLayout" Target="../slideLayouts/slideLayout270.xml"/><Relationship Id="rId11" Type="http://schemas.openxmlformats.org/officeDocument/2006/relationships/slideLayout" Target="../slideLayouts/slideLayout275.xml"/><Relationship Id="rId24" Type="http://schemas.openxmlformats.org/officeDocument/2006/relationships/slideLayout" Target="../slideLayouts/slideLayout288.xml"/><Relationship Id="rId32" Type="http://schemas.openxmlformats.org/officeDocument/2006/relationships/slideLayout" Target="../slideLayouts/slideLayout296.xml"/><Relationship Id="rId5" Type="http://schemas.openxmlformats.org/officeDocument/2006/relationships/slideLayout" Target="../slideLayouts/slideLayout269.xml"/><Relationship Id="rId15" Type="http://schemas.openxmlformats.org/officeDocument/2006/relationships/slideLayout" Target="../slideLayouts/slideLayout279.xml"/><Relationship Id="rId23" Type="http://schemas.openxmlformats.org/officeDocument/2006/relationships/slideLayout" Target="../slideLayouts/slideLayout287.xml"/><Relationship Id="rId28" Type="http://schemas.openxmlformats.org/officeDocument/2006/relationships/slideLayout" Target="../slideLayouts/slideLayout292.xml"/><Relationship Id="rId36" Type="http://schemas.openxmlformats.org/officeDocument/2006/relationships/theme" Target="../theme/theme10.xml"/><Relationship Id="rId10" Type="http://schemas.openxmlformats.org/officeDocument/2006/relationships/slideLayout" Target="../slideLayouts/slideLayout274.xml"/><Relationship Id="rId19" Type="http://schemas.openxmlformats.org/officeDocument/2006/relationships/slideLayout" Target="../slideLayouts/slideLayout283.xml"/><Relationship Id="rId31" Type="http://schemas.openxmlformats.org/officeDocument/2006/relationships/slideLayout" Target="../slideLayouts/slideLayout295.xml"/><Relationship Id="rId4" Type="http://schemas.openxmlformats.org/officeDocument/2006/relationships/slideLayout" Target="../slideLayouts/slideLayout268.xml"/><Relationship Id="rId9" Type="http://schemas.openxmlformats.org/officeDocument/2006/relationships/slideLayout" Target="../slideLayouts/slideLayout273.xml"/><Relationship Id="rId14" Type="http://schemas.openxmlformats.org/officeDocument/2006/relationships/slideLayout" Target="../slideLayouts/slideLayout278.xml"/><Relationship Id="rId22" Type="http://schemas.openxmlformats.org/officeDocument/2006/relationships/slideLayout" Target="../slideLayouts/slideLayout286.xml"/><Relationship Id="rId27" Type="http://schemas.openxmlformats.org/officeDocument/2006/relationships/slideLayout" Target="../slideLayouts/slideLayout291.xml"/><Relationship Id="rId30" Type="http://schemas.openxmlformats.org/officeDocument/2006/relationships/slideLayout" Target="../slideLayouts/slideLayout294.xml"/><Relationship Id="rId35" Type="http://schemas.openxmlformats.org/officeDocument/2006/relationships/slideLayout" Target="../slideLayouts/slideLayout299.xml"/><Relationship Id="rId8" Type="http://schemas.openxmlformats.org/officeDocument/2006/relationships/slideLayout" Target="../slideLayouts/slideLayout272.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307.xml"/><Relationship Id="rId3" Type="http://schemas.openxmlformats.org/officeDocument/2006/relationships/slideLayout" Target="../slideLayouts/slideLayout302.xml"/><Relationship Id="rId7" Type="http://schemas.openxmlformats.org/officeDocument/2006/relationships/slideLayout" Target="../slideLayouts/slideLayout306.xml"/><Relationship Id="rId2" Type="http://schemas.openxmlformats.org/officeDocument/2006/relationships/slideLayout" Target="../slideLayouts/slideLayout301.xml"/><Relationship Id="rId1" Type="http://schemas.openxmlformats.org/officeDocument/2006/relationships/slideLayout" Target="../slideLayouts/slideLayout300.xml"/><Relationship Id="rId6" Type="http://schemas.openxmlformats.org/officeDocument/2006/relationships/slideLayout" Target="../slideLayouts/slideLayout305.xml"/><Relationship Id="rId5" Type="http://schemas.openxmlformats.org/officeDocument/2006/relationships/slideLayout" Target="../slideLayouts/slideLayout304.xml"/><Relationship Id="rId10" Type="http://schemas.openxmlformats.org/officeDocument/2006/relationships/theme" Target="../theme/theme11.xml"/><Relationship Id="rId4" Type="http://schemas.openxmlformats.org/officeDocument/2006/relationships/slideLayout" Target="../slideLayouts/slideLayout303.xml"/><Relationship Id="rId9" Type="http://schemas.openxmlformats.org/officeDocument/2006/relationships/slideLayout" Target="../slideLayouts/slideLayout308.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316.xml"/><Relationship Id="rId13" Type="http://schemas.openxmlformats.org/officeDocument/2006/relationships/slideLayout" Target="../slideLayouts/slideLayout321.xml"/><Relationship Id="rId18" Type="http://schemas.openxmlformats.org/officeDocument/2006/relationships/slideLayout" Target="../slideLayouts/slideLayout326.xml"/><Relationship Id="rId26" Type="http://schemas.openxmlformats.org/officeDocument/2006/relationships/slideLayout" Target="../slideLayouts/slideLayout334.xml"/><Relationship Id="rId3" Type="http://schemas.openxmlformats.org/officeDocument/2006/relationships/slideLayout" Target="../slideLayouts/slideLayout311.xml"/><Relationship Id="rId21" Type="http://schemas.openxmlformats.org/officeDocument/2006/relationships/slideLayout" Target="../slideLayouts/slideLayout329.xml"/><Relationship Id="rId7" Type="http://schemas.openxmlformats.org/officeDocument/2006/relationships/slideLayout" Target="../slideLayouts/slideLayout315.xml"/><Relationship Id="rId12" Type="http://schemas.openxmlformats.org/officeDocument/2006/relationships/slideLayout" Target="../slideLayouts/slideLayout320.xml"/><Relationship Id="rId17" Type="http://schemas.openxmlformats.org/officeDocument/2006/relationships/slideLayout" Target="../slideLayouts/slideLayout325.xml"/><Relationship Id="rId25" Type="http://schemas.openxmlformats.org/officeDocument/2006/relationships/slideLayout" Target="../slideLayouts/slideLayout333.xml"/><Relationship Id="rId2" Type="http://schemas.openxmlformats.org/officeDocument/2006/relationships/slideLayout" Target="../slideLayouts/slideLayout310.xml"/><Relationship Id="rId16" Type="http://schemas.openxmlformats.org/officeDocument/2006/relationships/slideLayout" Target="../slideLayouts/slideLayout324.xml"/><Relationship Id="rId20" Type="http://schemas.openxmlformats.org/officeDocument/2006/relationships/slideLayout" Target="../slideLayouts/slideLayout328.xml"/><Relationship Id="rId29" Type="http://schemas.openxmlformats.org/officeDocument/2006/relationships/slideLayout" Target="../slideLayouts/slideLayout337.xml"/><Relationship Id="rId1" Type="http://schemas.openxmlformats.org/officeDocument/2006/relationships/slideLayout" Target="../slideLayouts/slideLayout309.xml"/><Relationship Id="rId6" Type="http://schemas.openxmlformats.org/officeDocument/2006/relationships/slideLayout" Target="../slideLayouts/slideLayout314.xml"/><Relationship Id="rId11" Type="http://schemas.openxmlformats.org/officeDocument/2006/relationships/slideLayout" Target="../slideLayouts/slideLayout319.xml"/><Relationship Id="rId24" Type="http://schemas.openxmlformats.org/officeDocument/2006/relationships/slideLayout" Target="../slideLayouts/slideLayout332.xml"/><Relationship Id="rId5" Type="http://schemas.openxmlformats.org/officeDocument/2006/relationships/slideLayout" Target="../slideLayouts/slideLayout313.xml"/><Relationship Id="rId15" Type="http://schemas.openxmlformats.org/officeDocument/2006/relationships/slideLayout" Target="../slideLayouts/slideLayout323.xml"/><Relationship Id="rId23" Type="http://schemas.openxmlformats.org/officeDocument/2006/relationships/slideLayout" Target="../slideLayouts/slideLayout331.xml"/><Relationship Id="rId28" Type="http://schemas.openxmlformats.org/officeDocument/2006/relationships/slideLayout" Target="../slideLayouts/slideLayout336.xml"/><Relationship Id="rId10" Type="http://schemas.openxmlformats.org/officeDocument/2006/relationships/slideLayout" Target="../slideLayouts/slideLayout318.xml"/><Relationship Id="rId19" Type="http://schemas.openxmlformats.org/officeDocument/2006/relationships/slideLayout" Target="../slideLayouts/slideLayout327.xml"/><Relationship Id="rId31" Type="http://schemas.openxmlformats.org/officeDocument/2006/relationships/theme" Target="../theme/theme12.xml"/><Relationship Id="rId4" Type="http://schemas.openxmlformats.org/officeDocument/2006/relationships/slideLayout" Target="../slideLayouts/slideLayout312.xml"/><Relationship Id="rId9" Type="http://schemas.openxmlformats.org/officeDocument/2006/relationships/slideLayout" Target="../slideLayouts/slideLayout317.xml"/><Relationship Id="rId14" Type="http://schemas.openxmlformats.org/officeDocument/2006/relationships/slideLayout" Target="../slideLayouts/slideLayout322.xml"/><Relationship Id="rId22" Type="http://schemas.openxmlformats.org/officeDocument/2006/relationships/slideLayout" Target="../slideLayouts/slideLayout330.xml"/><Relationship Id="rId27" Type="http://schemas.openxmlformats.org/officeDocument/2006/relationships/slideLayout" Target="../slideLayouts/slideLayout335.xml"/><Relationship Id="rId30" Type="http://schemas.openxmlformats.org/officeDocument/2006/relationships/slideLayout" Target="../slideLayouts/slideLayout338.xml"/></Relationships>
</file>

<file path=ppt/slideMasters/_rels/slideMaster13.xml.rels><?xml version="1.0" encoding="UTF-8" standalone="yes"?>
<Relationships xmlns="http://schemas.openxmlformats.org/package/2006/relationships"><Relationship Id="rId13" Type="http://schemas.openxmlformats.org/officeDocument/2006/relationships/slideLayout" Target="../slideLayouts/slideLayout351.xml"/><Relationship Id="rId18" Type="http://schemas.openxmlformats.org/officeDocument/2006/relationships/slideLayout" Target="../slideLayouts/slideLayout356.xml"/><Relationship Id="rId26" Type="http://schemas.openxmlformats.org/officeDocument/2006/relationships/slideLayout" Target="../slideLayouts/slideLayout364.xml"/><Relationship Id="rId3" Type="http://schemas.openxmlformats.org/officeDocument/2006/relationships/slideLayout" Target="../slideLayouts/slideLayout341.xml"/><Relationship Id="rId21" Type="http://schemas.openxmlformats.org/officeDocument/2006/relationships/slideLayout" Target="../slideLayouts/slideLayout359.xml"/><Relationship Id="rId7" Type="http://schemas.openxmlformats.org/officeDocument/2006/relationships/slideLayout" Target="../slideLayouts/slideLayout345.xml"/><Relationship Id="rId12" Type="http://schemas.openxmlformats.org/officeDocument/2006/relationships/slideLayout" Target="../slideLayouts/slideLayout350.xml"/><Relationship Id="rId17" Type="http://schemas.openxmlformats.org/officeDocument/2006/relationships/slideLayout" Target="../slideLayouts/slideLayout355.xml"/><Relationship Id="rId25" Type="http://schemas.openxmlformats.org/officeDocument/2006/relationships/slideLayout" Target="../slideLayouts/slideLayout363.xml"/><Relationship Id="rId33" Type="http://schemas.openxmlformats.org/officeDocument/2006/relationships/theme" Target="../theme/theme13.xml"/><Relationship Id="rId2" Type="http://schemas.openxmlformats.org/officeDocument/2006/relationships/slideLayout" Target="../slideLayouts/slideLayout340.xml"/><Relationship Id="rId16" Type="http://schemas.openxmlformats.org/officeDocument/2006/relationships/slideLayout" Target="../slideLayouts/slideLayout354.xml"/><Relationship Id="rId20" Type="http://schemas.openxmlformats.org/officeDocument/2006/relationships/slideLayout" Target="../slideLayouts/slideLayout358.xml"/><Relationship Id="rId29" Type="http://schemas.openxmlformats.org/officeDocument/2006/relationships/slideLayout" Target="../slideLayouts/slideLayout367.xml"/><Relationship Id="rId1" Type="http://schemas.openxmlformats.org/officeDocument/2006/relationships/slideLayout" Target="../slideLayouts/slideLayout339.xml"/><Relationship Id="rId6" Type="http://schemas.openxmlformats.org/officeDocument/2006/relationships/slideLayout" Target="../slideLayouts/slideLayout344.xml"/><Relationship Id="rId11" Type="http://schemas.openxmlformats.org/officeDocument/2006/relationships/slideLayout" Target="../slideLayouts/slideLayout349.xml"/><Relationship Id="rId24" Type="http://schemas.openxmlformats.org/officeDocument/2006/relationships/slideLayout" Target="../slideLayouts/slideLayout362.xml"/><Relationship Id="rId32" Type="http://schemas.openxmlformats.org/officeDocument/2006/relationships/slideLayout" Target="../slideLayouts/slideLayout370.xml"/><Relationship Id="rId5" Type="http://schemas.openxmlformats.org/officeDocument/2006/relationships/slideLayout" Target="../slideLayouts/slideLayout343.xml"/><Relationship Id="rId15" Type="http://schemas.openxmlformats.org/officeDocument/2006/relationships/slideLayout" Target="../slideLayouts/slideLayout353.xml"/><Relationship Id="rId23" Type="http://schemas.openxmlformats.org/officeDocument/2006/relationships/slideLayout" Target="../slideLayouts/slideLayout361.xml"/><Relationship Id="rId28" Type="http://schemas.openxmlformats.org/officeDocument/2006/relationships/slideLayout" Target="../slideLayouts/slideLayout366.xml"/><Relationship Id="rId10" Type="http://schemas.openxmlformats.org/officeDocument/2006/relationships/slideLayout" Target="../slideLayouts/slideLayout348.xml"/><Relationship Id="rId19" Type="http://schemas.openxmlformats.org/officeDocument/2006/relationships/slideLayout" Target="../slideLayouts/slideLayout357.xml"/><Relationship Id="rId31" Type="http://schemas.openxmlformats.org/officeDocument/2006/relationships/slideLayout" Target="../slideLayouts/slideLayout369.xml"/><Relationship Id="rId4" Type="http://schemas.openxmlformats.org/officeDocument/2006/relationships/slideLayout" Target="../slideLayouts/slideLayout342.xml"/><Relationship Id="rId9" Type="http://schemas.openxmlformats.org/officeDocument/2006/relationships/slideLayout" Target="../slideLayouts/slideLayout347.xml"/><Relationship Id="rId14" Type="http://schemas.openxmlformats.org/officeDocument/2006/relationships/slideLayout" Target="../slideLayouts/slideLayout352.xml"/><Relationship Id="rId22" Type="http://schemas.openxmlformats.org/officeDocument/2006/relationships/slideLayout" Target="../slideLayouts/slideLayout360.xml"/><Relationship Id="rId27" Type="http://schemas.openxmlformats.org/officeDocument/2006/relationships/slideLayout" Target="../slideLayouts/slideLayout365.xml"/><Relationship Id="rId30" Type="http://schemas.openxmlformats.org/officeDocument/2006/relationships/slideLayout" Target="../slideLayouts/slideLayout368.xml"/><Relationship Id="rId8" Type="http://schemas.openxmlformats.org/officeDocument/2006/relationships/slideLayout" Target="../slideLayouts/slideLayout346.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378.xml"/><Relationship Id="rId13" Type="http://schemas.openxmlformats.org/officeDocument/2006/relationships/slideLayout" Target="../slideLayouts/slideLayout383.xml"/><Relationship Id="rId18" Type="http://schemas.openxmlformats.org/officeDocument/2006/relationships/slideLayout" Target="../slideLayouts/slideLayout388.xml"/><Relationship Id="rId26" Type="http://schemas.openxmlformats.org/officeDocument/2006/relationships/image" Target="../media/image23.png"/><Relationship Id="rId3" Type="http://schemas.openxmlformats.org/officeDocument/2006/relationships/slideLayout" Target="../slideLayouts/slideLayout373.xml"/><Relationship Id="rId21" Type="http://schemas.openxmlformats.org/officeDocument/2006/relationships/slideLayout" Target="../slideLayouts/slideLayout391.xml"/><Relationship Id="rId7" Type="http://schemas.openxmlformats.org/officeDocument/2006/relationships/slideLayout" Target="../slideLayouts/slideLayout377.xml"/><Relationship Id="rId12" Type="http://schemas.openxmlformats.org/officeDocument/2006/relationships/slideLayout" Target="../slideLayouts/slideLayout382.xml"/><Relationship Id="rId17" Type="http://schemas.openxmlformats.org/officeDocument/2006/relationships/slideLayout" Target="../slideLayouts/slideLayout387.xml"/><Relationship Id="rId25" Type="http://schemas.openxmlformats.org/officeDocument/2006/relationships/tags" Target="../tags/tag1.xml"/><Relationship Id="rId2" Type="http://schemas.openxmlformats.org/officeDocument/2006/relationships/slideLayout" Target="../slideLayouts/slideLayout372.xml"/><Relationship Id="rId16" Type="http://schemas.openxmlformats.org/officeDocument/2006/relationships/slideLayout" Target="../slideLayouts/slideLayout386.xml"/><Relationship Id="rId20" Type="http://schemas.openxmlformats.org/officeDocument/2006/relationships/slideLayout" Target="../slideLayouts/slideLayout390.xml"/><Relationship Id="rId1" Type="http://schemas.openxmlformats.org/officeDocument/2006/relationships/slideLayout" Target="../slideLayouts/slideLayout371.xml"/><Relationship Id="rId6" Type="http://schemas.openxmlformats.org/officeDocument/2006/relationships/slideLayout" Target="../slideLayouts/slideLayout376.xml"/><Relationship Id="rId11" Type="http://schemas.openxmlformats.org/officeDocument/2006/relationships/slideLayout" Target="../slideLayouts/slideLayout381.xml"/><Relationship Id="rId24" Type="http://schemas.openxmlformats.org/officeDocument/2006/relationships/theme" Target="../theme/theme14.xml"/><Relationship Id="rId5" Type="http://schemas.openxmlformats.org/officeDocument/2006/relationships/slideLayout" Target="../slideLayouts/slideLayout375.xml"/><Relationship Id="rId15" Type="http://schemas.openxmlformats.org/officeDocument/2006/relationships/slideLayout" Target="../slideLayouts/slideLayout385.xml"/><Relationship Id="rId23" Type="http://schemas.openxmlformats.org/officeDocument/2006/relationships/slideLayout" Target="../slideLayouts/slideLayout393.xml"/><Relationship Id="rId10" Type="http://schemas.openxmlformats.org/officeDocument/2006/relationships/slideLayout" Target="../slideLayouts/slideLayout380.xml"/><Relationship Id="rId19" Type="http://schemas.openxmlformats.org/officeDocument/2006/relationships/slideLayout" Target="../slideLayouts/slideLayout389.xml"/><Relationship Id="rId4" Type="http://schemas.openxmlformats.org/officeDocument/2006/relationships/slideLayout" Target="../slideLayouts/slideLayout374.xml"/><Relationship Id="rId9" Type="http://schemas.openxmlformats.org/officeDocument/2006/relationships/slideLayout" Target="../slideLayouts/slideLayout379.xml"/><Relationship Id="rId14" Type="http://schemas.openxmlformats.org/officeDocument/2006/relationships/slideLayout" Target="../slideLayouts/slideLayout384.xml"/><Relationship Id="rId22" Type="http://schemas.openxmlformats.org/officeDocument/2006/relationships/slideLayout" Target="../slideLayouts/slideLayout392.xml"/></Relationships>
</file>

<file path=ppt/slideMasters/_rels/slideMaster15.xml.rels><?xml version="1.0" encoding="UTF-8" standalone="yes"?>
<Relationships xmlns="http://schemas.openxmlformats.org/package/2006/relationships"><Relationship Id="rId13" Type="http://schemas.openxmlformats.org/officeDocument/2006/relationships/slideLayout" Target="../slideLayouts/slideLayout406.xml"/><Relationship Id="rId18" Type="http://schemas.openxmlformats.org/officeDocument/2006/relationships/slideLayout" Target="../slideLayouts/slideLayout411.xml"/><Relationship Id="rId26" Type="http://schemas.openxmlformats.org/officeDocument/2006/relationships/slideLayout" Target="../slideLayouts/slideLayout419.xml"/><Relationship Id="rId3" Type="http://schemas.openxmlformats.org/officeDocument/2006/relationships/slideLayout" Target="../slideLayouts/slideLayout396.xml"/><Relationship Id="rId21" Type="http://schemas.openxmlformats.org/officeDocument/2006/relationships/slideLayout" Target="../slideLayouts/slideLayout414.xml"/><Relationship Id="rId34" Type="http://schemas.openxmlformats.org/officeDocument/2006/relationships/slideLayout" Target="../slideLayouts/slideLayout427.xml"/><Relationship Id="rId7" Type="http://schemas.openxmlformats.org/officeDocument/2006/relationships/slideLayout" Target="../slideLayouts/slideLayout400.xml"/><Relationship Id="rId12" Type="http://schemas.openxmlformats.org/officeDocument/2006/relationships/slideLayout" Target="../slideLayouts/slideLayout405.xml"/><Relationship Id="rId17" Type="http://schemas.openxmlformats.org/officeDocument/2006/relationships/slideLayout" Target="../slideLayouts/slideLayout410.xml"/><Relationship Id="rId25" Type="http://schemas.openxmlformats.org/officeDocument/2006/relationships/slideLayout" Target="../slideLayouts/slideLayout418.xml"/><Relationship Id="rId33" Type="http://schemas.openxmlformats.org/officeDocument/2006/relationships/slideLayout" Target="../slideLayouts/slideLayout426.xml"/><Relationship Id="rId2" Type="http://schemas.openxmlformats.org/officeDocument/2006/relationships/slideLayout" Target="../slideLayouts/slideLayout395.xml"/><Relationship Id="rId16" Type="http://schemas.openxmlformats.org/officeDocument/2006/relationships/slideLayout" Target="../slideLayouts/slideLayout409.xml"/><Relationship Id="rId20" Type="http://schemas.openxmlformats.org/officeDocument/2006/relationships/slideLayout" Target="../slideLayouts/slideLayout413.xml"/><Relationship Id="rId29" Type="http://schemas.openxmlformats.org/officeDocument/2006/relationships/slideLayout" Target="../slideLayouts/slideLayout422.xml"/><Relationship Id="rId1" Type="http://schemas.openxmlformats.org/officeDocument/2006/relationships/slideLayout" Target="../slideLayouts/slideLayout394.xml"/><Relationship Id="rId6" Type="http://schemas.openxmlformats.org/officeDocument/2006/relationships/slideLayout" Target="../slideLayouts/slideLayout399.xml"/><Relationship Id="rId11" Type="http://schemas.openxmlformats.org/officeDocument/2006/relationships/slideLayout" Target="../slideLayouts/slideLayout404.xml"/><Relationship Id="rId24" Type="http://schemas.openxmlformats.org/officeDocument/2006/relationships/slideLayout" Target="../slideLayouts/slideLayout417.xml"/><Relationship Id="rId32" Type="http://schemas.openxmlformats.org/officeDocument/2006/relationships/slideLayout" Target="../slideLayouts/slideLayout425.xml"/><Relationship Id="rId5" Type="http://schemas.openxmlformats.org/officeDocument/2006/relationships/slideLayout" Target="../slideLayouts/slideLayout398.xml"/><Relationship Id="rId15" Type="http://schemas.openxmlformats.org/officeDocument/2006/relationships/slideLayout" Target="../slideLayouts/slideLayout408.xml"/><Relationship Id="rId23" Type="http://schemas.openxmlformats.org/officeDocument/2006/relationships/slideLayout" Target="../slideLayouts/slideLayout416.xml"/><Relationship Id="rId28" Type="http://schemas.openxmlformats.org/officeDocument/2006/relationships/slideLayout" Target="../slideLayouts/slideLayout421.xml"/><Relationship Id="rId36" Type="http://schemas.openxmlformats.org/officeDocument/2006/relationships/theme" Target="../theme/theme15.xml"/><Relationship Id="rId10" Type="http://schemas.openxmlformats.org/officeDocument/2006/relationships/slideLayout" Target="../slideLayouts/slideLayout403.xml"/><Relationship Id="rId19" Type="http://schemas.openxmlformats.org/officeDocument/2006/relationships/slideLayout" Target="../slideLayouts/slideLayout412.xml"/><Relationship Id="rId31" Type="http://schemas.openxmlformats.org/officeDocument/2006/relationships/slideLayout" Target="../slideLayouts/slideLayout424.xml"/><Relationship Id="rId4" Type="http://schemas.openxmlformats.org/officeDocument/2006/relationships/slideLayout" Target="../slideLayouts/slideLayout397.xml"/><Relationship Id="rId9" Type="http://schemas.openxmlformats.org/officeDocument/2006/relationships/slideLayout" Target="../slideLayouts/slideLayout402.xml"/><Relationship Id="rId14" Type="http://schemas.openxmlformats.org/officeDocument/2006/relationships/slideLayout" Target="../slideLayouts/slideLayout407.xml"/><Relationship Id="rId22" Type="http://schemas.openxmlformats.org/officeDocument/2006/relationships/slideLayout" Target="../slideLayouts/slideLayout415.xml"/><Relationship Id="rId27" Type="http://schemas.openxmlformats.org/officeDocument/2006/relationships/slideLayout" Target="../slideLayouts/slideLayout420.xml"/><Relationship Id="rId30" Type="http://schemas.openxmlformats.org/officeDocument/2006/relationships/slideLayout" Target="../slideLayouts/slideLayout423.xml"/><Relationship Id="rId35" Type="http://schemas.openxmlformats.org/officeDocument/2006/relationships/slideLayout" Target="../slideLayouts/slideLayout428.xml"/><Relationship Id="rId8" Type="http://schemas.openxmlformats.org/officeDocument/2006/relationships/slideLayout" Target="../slideLayouts/slideLayout401.xml"/></Relationships>
</file>

<file path=ppt/slideMasters/_rels/slideMaster16.xml.rels><?xml version="1.0" encoding="UTF-8" standalone="yes"?>
<Relationships xmlns="http://schemas.openxmlformats.org/package/2006/relationships"><Relationship Id="rId13" Type="http://schemas.openxmlformats.org/officeDocument/2006/relationships/slideLayout" Target="../slideLayouts/slideLayout441.xml"/><Relationship Id="rId18" Type="http://schemas.openxmlformats.org/officeDocument/2006/relationships/slideLayout" Target="../slideLayouts/slideLayout446.xml"/><Relationship Id="rId26" Type="http://schemas.openxmlformats.org/officeDocument/2006/relationships/slideLayout" Target="../slideLayouts/slideLayout454.xml"/><Relationship Id="rId3" Type="http://schemas.openxmlformats.org/officeDocument/2006/relationships/slideLayout" Target="../slideLayouts/slideLayout431.xml"/><Relationship Id="rId21" Type="http://schemas.openxmlformats.org/officeDocument/2006/relationships/slideLayout" Target="../slideLayouts/slideLayout449.xml"/><Relationship Id="rId34" Type="http://schemas.openxmlformats.org/officeDocument/2006/relationships/slideLayout" Target="../slideLayouts/slideLayout462.xml"/><Relationship Id="rId7" Type="http://schemas.openxmlformats.org/officeDocument/2006/relationships/slideLayout" Target="../slideLayouts/slideLayout435.xml"/><Relationship Id="rId12" Type="http://schemas.openxmlformats.org/officeDocument/2006/relationships/slideLayout" Target="../slideLayouts/slideLayout440.xml"/><Relationship Id="rId17" Type="http://schemas.openxmlformats.org/officeDocument/2006/relationships/slideLayout" Target="../slideLayouts/slideLayout445.xml"/><Relationship Id="rId25" Type="http://schemas.openxmlformats.org/officeDocument/2006/relationships/slideLayout" Target="../slideLayouts/slideLayout453.xml"/><Relationship Id="rId33" Type="http://schemas.openxmlformats.org/officeDocument/2006/relationships/slideLayout" Target="../slideLayouts/slideLayout461.xml"/><Relationship Id="rId2" Type="http://schemas.openxmlformats.org/officeDocument/2006/relationships/slideLayout" Target="../slideLayouts/slideLayout430.xml"/><Relationship Id="rId16" Type="http://schemas.openxmlformats.org/officeDocument/2006/relationships/slideLayout" Target="../slideLayouts/slideLayout444.xml"/><Relationship Id="rId20" Type="http://schemas.openxmlformats.org/officeDocument/2006/relationships/slideLayout" Target="../slideLayouts/slideLayout448.xml"/><Relationship Id="rId29" Type="http://schemas.openxmlformats.org/officeDocument/2006/relationships/slideLayout" Target="../slideLayouts/slideLayout457.xml"/><Relationship Id="rId1" Type="http://schemas.openxmlformats.org/officeDocument/2006/relationships/slideLayout" Target="../slideLayouts/slideLayout429.xml"/><Relationship Id="rId6" Type="http://schemas.openxmlformats.org/officeDocument/2006/relationships/slideLayout" Target="../slideLayouts/slideLayout434.xml"/><Relationship Id="rId11" Type="http://schemas.openxmlformats.org/officeDocument/2006/relationships/slideLayout" Target="../slideLayouts/slideLayout439.xml"/><Relationship Id="rId24" Type="http://schemas.openxmlformats.org/officeDocument/2006/relationships/slideLayout" Target="../slideLayouts/slideLayout452.xml"/><Relationship Id="rId32" Type="http://schemas.openxmlformats.org/officeDocument/2006/relationships/slideLayout" Target="../slideLayouts/slideLayout460.xml"/><Relationship Id="rId5" Type="http://schemas.openxmlformats.org/officeDocument/2006/relationships/slideLayout" Target="../slideLayouts/slideLayout433.xml"/><Relationship Id="rId15" Type="http://schemas.openxmlformats.org/officeDocument/2006/relationships/slideLayout" Target="../slideLayouts/slideLayout443.xml"/><Relationship Id="rId23" Type="http://schemas.openxmlformats.org/officeDocument/2006/relationships/slideLayout" Target="../slideLayouts/slideLayout451.xml"/><Relationship Id="rId28" Type="http://schemas.openxmlformats.org/officeDocument/2006/relationships/slideLayout" Target="../slideLayouts/slideLayout456.xml"/><Relationship Id="rId10" Type="http://schemas.openxmlformats.org/officeDocument/2006/relationships/slideLayout" Target="../slideLayouts/slideLayout438.xml"/><Relationship Id="rId19" Type="http://schemas.openxmlformats.org/officeDocument/2006/relationships/slideLayout" Target="../slideLayouts/slideLayout447.xml"/><Relationship Id="rId31" Type="http://schemas.openxmlformats.org/officeDocument/2006/relationships/slideLayout" Target="../slideLayouts/slideLayout459.xml"/><Relationship Id="rId4" Type="http://schemas.openxmlformats.org/officeDocument/2006/relationships/slideLayout" Target="../slideLayouts/slideLayout432.xml"/><Relationship Id="rId9" Type="http://schemas.openxmlformats.org/officeDocument/2006/relationships/slideLayout" Target="../slideLayouts/slideLayout437.xml"/><Relationship Id="rId14" Type="http://schemas.openxmlformats.org/officeDocument/2006/relationships/slideLayout" Target="../slideLayouts/slideLayout442.xml"/><Relationship Id="rId22" Type="http://schemas.openxmlformats.org/officeDocument/2006/relationships/slideLayout" Target="../slideLayouts/slideLayout450.xml"/><Relationship Id="rId27" Type="http://schemas.openxmlformats.org/officeDocument/2006/relationships/slideLayout" Target="../slideLayouts/slideLayout455.xml"/><Relationship Id="rId30" Type="http://schemas.openxmlformats.org/officeDocument/2006/relationships/slideLayout" Target="../slideLayouts/slideLayout458.xml"/><Relationship Id="rId35" Type="http://schemas.openxmlformats.org/officeDocument/2006/relationships/theme" Target="../theme/theme16.xml"/><Relationship Id="rId8" Type="http://schemas.openxmlformats.org/officeDocument/2006/relationships/slideLayout" Target="../slideLayouts/slideLayout436.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470.xml"/><Relationship Id="rId13" Type="http://schemas.openxmlformats.org/officeDocument/2006/relationships/slideLayout" Target="../slideLayouts/slideLayout475.xml"/><Relationship Id="rId18" Type="http://schemas.openxmlformats.org/officeDocument/2006/relationships/slideLayout" Target="../slideLayouts/slideLayout480.xml"/><Relationship Id="rId3" Type="http://schemas.openxmlformats.org/officeDocument/2006/relationships/slideLayout" Target="../slideLayouts/slideLayout465.xml"/><Relationship Id="rId21" Type="http://schemas.openxmlformats.org/officeDocument/2006/relationships/slideLayout" Target="../slideLayouts/slideLayout483.xml"/><Relationship Id="rId7" Type="http://schemas.openxmlformats.org/officeDocument/2006/relationships/slideLayout" Target="../slideLayouts/slideLayout469.xml"/><Relationship Id="rId12" Type="http://schemas.openxmlformats.org/officeDocument/2006/relationships/slideLayout" Target="../slideLayouts/slideLayout474.xml"/><Relationship Id="rId17" Type="http://schemas.openxmlformats.org/officeDocument/2006/relationships/slideLayout" Target="../slideLayouts/slideLayout479.xml"/><Relationship Id="rId25" Type="http://schemas.openxmlformats.org/officeDocument/2006/relationships/theme" Target="../theme/theme17.xml"/><Relationship Id="rId2" Type="http://schemas.openxmlformats.org/officeDocument/2006/relationships/slideLayout" Target="../slideLayouts/slideLayout464.xml"/><Relationship Id="rId16" Type="http://schemas.openxmlformats.org/officeDocument/2006/relationships/slideLayout" Target="../slideLayouts/slideLayout478.xml"/><Relationship Id="rId20" Type="http://schemas.openxmlformats.org/officeDocument/2006/relationships/slideLayout" Target="../slideLayouts/slideLayout482.xml"/><Relationship Id="rId1" Type="http://schemas.openxmlformats.org/officeDocument/2006/relationships/slideLayout" Target="../slideLayouts/slideLayout463.xml"/><Relationship Id="rId6" Type="http://schemas.openxmlformats.org/officeDocument/2006/relationships/slideLayout" Target="../slideLayouts/slideLayout468.xml"/><Relationship Id="rId11" Type="http://schemas.openxmlformats.org/officeDocument/2006/relationships/slideLayout" Target="../slideLayouts/slideLayout473.xml"/><Relationship Id="rId24" Type="http://schemas.openxmlformats.org/officeDocument/2006/relationships/slideLayout" Target="../slideLayouts/slideLayout486.xml"/><Relationship Id="rId5" Type="http://schemas.openxmlformats.org/officeDocument/2006/relationships/slideLayout" Target="../slideLayouts/slideLayout467.xml"/><Relationship Id="rId15" Type="http://schemas.openxmlformats.org/officeDocument/2006/relationships/slideLayout" Target="../slideLayouts/slideLayout477.xml"/><Relationship Id="rId23" Type="http://schemas.openxmlformats.org/officeDocument/2006/relationships/slideLayout" Target="../slideLayouts/slideLayout485.xml"/><Relationship Id="rId10" Type="http://schemas.openxmlformats.org/officeDocument/2006/relationships/slideLayout" Target="../slideLayouts/slideLayout472.xml"/><Relationship Id="rId19" Type="http://schemas.openxmlformats.org/officeDocument/2006/relationships/slideLayout" Target="../slideLayouts/slideLayout481.xml"/><Relationship Id="rId4" Type="http://schemas.openxmlformats.org/officeDocument/2006/relationships/slideLayout" Target="../slideLayouts/slideLayout466.xml"/><Relationship Id="rId9" Type="http://schemas.openxmlformats.org/officeDocument/2006/relationships/slideLayout" Target="../slideLayouts/slideLayout471.xml"/><Relationship Id="rId14" Type="http://schemas.openxmlformats.org/officeDocument/2006/relationships/slideLayout" Target="../slideLayouts/slideLayout476.xml"/><Relationship Id="rId22" Type="http://schemas.openxmlformats.org/officeDocument/2006/relationships/slideLayout" Target="../slideLayouts/slideLayout484.xml"/></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494.xml"/><Relationship Id="rId3" Type="http://schemas.openxmlformats.org/officeDocument/2006/relationships/slideLayout" Target="../slideLayouts/slideLayout489.xml"/><Relationship Id="rId7" Type="http://schemas.openxmlformats.org/officeDocument/2006/relationships/slideLayout" Target="../slideLayouts/slideLayout493.xml"/><Relationship Id="rId2" Type="http://schemas.openxmlformats.org/officeDocument/2006/relationships/slideLayout" Target="../slideLayouts/slideLayout488.xml"/><Relationship Id="rId1" Type="http://schemas.openxmlformats.org/officeDocument/2006/relationships/slideLayout" Target="../slideLayouts/slideLayout487.xml"/><Relationship Id="rId6" Type="http://schemas.openxmlformats.org/officeDocument/2006/relationships/slideLayout" Target="../slideLayouts/slideLayout492.xml"/><Relationship Id="rId5" Type="http://schemas.openxmlformats.org/officeDocument/2006/relationships/slideLayout" Target="../slideLayouts/slideLayout491.xml"/><Relationship Id="rId4" Type="http://schemas.openxmlformats.org/officeDocument/2006/relationships/slideLayout" Target="../slideLayouts/slideLayout490.xml"/><Relationship Id="rId9" Type="http://schemas.openxmlformats.org/officeDocument/2006/relationships/theme" Target="../theme/theme18.xml"/></Relationships>
</file>

<file path=ppt/slideMasters/_rels/slideMaster19.xml.rels><?xml version="1.0" encoding="UTF-8" standalone="yes"?>
<Relationships xmlns="http://schemas.openxmlformats.org/package/2006/relationships"><Relationship Id="rId8" Type="http://schemas.openxmlformats.org/officeDocument/2006/relationships/slideLayout" Target="../slideLayouts/slideLayout502.xml"/><Relationship Id="rId13" Type="http://schemas.openxmlformats.org/officeDocument/2006/relationships/slideLayout" Target="../slideLayouts/slideLayout507.xml"/><Relationship Id="rId18" Type="http://schemas.openxmlformats.org/officeDocument/2006/relationships/slideLayout" Target="../slideLayouts/slideLayout512.xml"/><Relationship Id="rId3" Type="http://schemas.openxmlformats.org/officeDocument/2006/relationships/slideLayout" Target="../slideLayouts/slideLayout497.xml"/><Relationship Id="rId21" Type="http://schemas.openxmlformats.org/officeDocument/2006/relationships/slideLayout" Target="../slideLayouts/slideLayout515.xml"/><Relationship Id="rId7" Type="http://schemas.openxmlformats.org/officeDocument/2006/relationships/slideLayout" Target="../slideLayouts/slideLayout501.xml"/><Relationship Id="rId12" Type="http://schemas.openxmlformats.org/officeDocument/2006/relationships/slideLayout" Target="../slideLayouts/slideLayout506.xml"/><Relationship Id="rId17" Type="http://schemas.openxmlformats.org/officeDocument/2006/relationships/slideLayout" Target="../slideLayouts/slideLayout511.xml"/><Relationship Id="rId25" Type="http://schemas.openxmlformats.org/officeDocument/2006/relationships/image" Target="../media/image23.png"/><Relationship Id="rId2" Type="http://schemas.openxmlformats.org/officeDocument/2006/relationships/slideLayout" Target="../slideLayouts/slideLayout496.xml"/><Relationship Id="rId16" Type="http://schemas.openxmlformats.org/officeDocument/2006/relationships/slideLayout" Target="../slideLayouts/slideLayout510.xml"/><Relationship Id="rId20" Type="http://schemas.openxmlformats.org/officeDocument/2006/relationships/slideLayout" Target="../slideLayouts/slideLayout514.xml"/><Relationship Id="rId1" Type="http://schemas.openxmlformats.org/officeDocument/2006/relationships/slideLayout" Target="../slideLayouts/slideLayout495.xml"/><Relationship Id="rId6" Type="http://schemas.openxmlformats.org/officeDocument/2006/relationships/slideLayout" Target="../slideLayouts/slideLayout500.xml"/><Relationship Id="rId11" Type="http://schemas.openxmlformats.org/officeDocument/2006/relationships/slideLayout" Target="../slideLayouts/slideLayout505.xml"/><Relationship Id="rId24" Type="http://schemas.openxmlformats.org/officeDocument/2006/relationships/tags" Target="../tags/tag23.xml"/><Relationship Id="rId5" Type="http://schemas.openxmlformats.org/officeDocument/2006/relationships/slideLayout" Target="../slideLayouts/slideLayout499.xml"/><Relationship Id="rId15" Type="http://schemas.openxmlformats.org/officeDocument/2006/relationships/slideLayout" Target="../slideLayouts/slideLayout509.xml"/><Relationship Id="rId23" Type="http://schemas.openxmlformats.org/officeDocument/2006/relationships/theme" Target="../theme/theme19.xml"/><Relationship Id="rId10" Type="http://schemas.openxmlformats.org/officeDocument/2006/relationships/slideLayout" Target="../slideLayouts/slideLayout504.xml"/><Relationship Id="rId19" Type="http://schemas.openxmlformats.org/officeDocument/2006/relationships/slideLayout" Target="../slideLayouts/slideLayout513.xml"/><Relationship Id="rId4" Type="http://schemas.openxmlformats.org/officeDocument/2006/relationships/slideLayout" Target="../slideLayouts/slideLayout498.xml"/><Relationship Id="rId9" Type="http://schemas.openxmlformats.org/officeDocument/2006/relationships/slideLayout" Target="../slideLayouts/slideLayout503.xml"/><Relationship Id="rId14" Type="http://schemas.openxmlformats.org/officeDocument/2006/relationships/slideLayout" Target="../slideLayouts/slideLayout508.xml"/><Relationship Id="rId22" Type="http://schemas.openxmlformats.org/officeDocument/2006/relationships/slideLayout" Target="../slideLayouts/slideLayout516.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7.xml"/><Relationship Id="rId18" Type="http://schemas.openxmlformats.org/officeDocument/2006/relationships/slideLayout" Target="../slideLayouts/slideLayout52.xml"/><Relationship Id="rId26" Type="http://schemas.openxmlformats.org/officeDocument/2006/relationships/slideLayout" Target="../slideLayouts/slideLayout60.xml"/><Relationship Id="rId3" Type="http://schemas.openxmlformats.org/officeDocument/2006/relationships/slideLayout" Target="../slideLayouts/slideLayout37.xml"/><Relationship Id="rId21" Type="http://schemas.openxmlformats.org/officeDocument/2006/relationships/slideLayout" Target="../slideLayouts/slideLayout55.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17" Type="http://schemas.openxmlformats.org/officeDocument/2006/relationships/slideLayout" Target="../slideLayouts/slideLayout51.xml"/><Relationship Id="rId25" Type="http://schemas.openxmlformats.org/officeDocument/2006/relationships/slideLayout" Target="../slideLayouts/slideLayout59.xml"/><Relationship Id="rId33" Type="http://schemas.openxmlformats.org/officeDocument/2006/relationships/theme" Target="../theme/theme2.xml"/><Relationship Id="rId2" Type="http://schemas.openxmlformats.org/officeDocument/2006/relationships/slideLayout" Target="../slideLayouts/slideLayout36.xml"/><Relationship Id="rId16" Type="http://schemas.openxmlformats.org/officeDocument/2006/relationships/slideLayout" Target="../slideLayouts/slideLayout50.xml"/><Relationship Id="rId20" Type="http://schemas.openxmlformats.org/officeDocument/2006/relationships/slideLayout" Target="../slideLayouts/slideLayout54.xml"/><Relationship Id="rId29" Type="http://schemas.openxmlformats.org/officeDocument/2006/relationships/slideLayout" Target="../slideLayouts/slideLayout63.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24" Type="http://schemas.openxmlformats.org/officeDocument/2006/relationships/slideLayout" Target="../slideLayouts/slideLayout58.xml"/><Relationship Id="rId32" Type="http://schemas.openxmlformats.org/officeDocument/2006/relationships/slideLayout" Target="../slideLayouts/slideLayout66.xml"/><Relationship Id="rId5" Type="http://schemas.openxmlformats.org/officeDocument/2006/relationships/slideLayout" Target="../slideLayouts/slideLayout39.xml"/><Relationship Id="rId15" Type="http://schemas.openxmlformats.org/officeDocument/2006/relationships/slideLayout" Target="../slideLayouts/slideLayout49.xml"/><Relationship Id="rId23" Type="http://schemas.openxmlformats.org/officeDocument/2006/relationships/slideLayout" Target="../slideLayouts/slideLayout57.xml"/><Relationship Id="rId28" Type="http://schemas.openxmlformats.org/officeDocument/2006/relationships/slideLayout" Target="../slideLayouts/slideLayout62.xml"/><Relationship Id="rId10" Type="http://schemas.openxmlformats.org/officeDocument/2006/relationships/slideLayout" Target="../slideLayouts/slideLayout44.xml"/><Relationship Id="rId19" Type="http://schemas.openxmlformats.org/officeDocument/2006/relationships/slideLayout" Target="../slideLayouts/slideLayout53.xml"/><Relationship Id="rId31" Type="http://schemas.openxmlformats.org/officeDocument/2006/relationships/slideLayout" Target="../slideLayouts/slideLayout65.xml"/><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slideLayout" Target="../slideLayouts/slideLayout48.xml"/><Relationship Id="rId22" Type="http://schemas.openxmlformats.org/officeDocument/2006/relationships/slideLayout" Target="../slideLayouts/slideLayout56.xml"/><Relationship Id="rId27" Type="http://schemas.openxmlformats.org/officeDocument/2006/relationships/slideLayout" Target="../slideLayouts/slideLayout61.xml"/><Relationship Id="rId30" Type="http://schemas.openxmlformats.org/officeDocument/2006/relationships/slideLayout" Target="../slideLayouts/slideLayout64.xml"/><Relationship Id="rId8" Type="http://schemas.openxmlformats.org/officeDocument/2006/relationships/slideLayout" Target="../slideLayouts/slideLayout42.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79.xml"/><Relationship Id="rId18" Type="http://schemas.openxmlformats.org/officeDocument/2006/relationships/slideLayout" Target="../slideLayouts/slideLayout84.xml"/><Relationship Id="rId26" Type="http://schemas.openxmlformats.org/officeDocument/2006/relationships/slideLayout" Target="../slideLayouts/slideLayout92.xml"/><Relationship Id="rId3" Type="http://schemas.openxmlformats.org/officeDocument/2006/relationships/slideLayout" Target="../slideLayouts/slideLayout69.xml"/><Relationship Id="rId21" Type="http://schemas.openxmlformats.org/officeDocument/2006/relationships/slideLayout" Target="../slideLayouts/slideLayout87.xml"/><Relationship Id="rId7" Type="http://schemas.openxmlformats.org/officeDocument/2006/relationships/slideLayout" Target="../slideLayouts/slideLayout73.xml"/><Relationship Id="rId12" Type="http://schemas.openxmlformats.org/officeDocument/2006/relationships/slideLayout" Target="../slideLayouts/slideLayout78.xml"/><Relationship Id="rId17" Type="http://schemas.openxmlformats.org/officeDocument/2006/relationships/slideLayout" Target="../slideLayouts/slideLayout83.xml"/><Relationship Id="rId25" Type="http://schemas.openxmlformats.org/officeDocument/2006/relationships/slideLayout" Target="../slideLayouts/slideLayout91.xml"/><Relationship Id="rId33" Type="http://schemas.openxmlformats.org/officeDocument/2006/relationships/theme" Target="../theme/theme3.xml"/><Relationship Id="rId2" Type="http://schemas.openxmlformats.org/officeDocument/2006/relationships/slideLayout" Target="../slideLayouts/slideLayout68.xml"/><Relationship Id="rId16" Type="http://schemas.openxmlformats.org/officeDocument/2006/relationships/slideLayout" Target="../slideLayouts/slideLayout82.xml"/><Relationship Id="rId20" Type="http://schemas.openxmlformats.org/officeDocument/2006/relationships/slideLayout" Target="../slideLayouts/slideLayout86.xml"/><Relationship Id="rId29" Type="http://schemas.openxmlformats.org/officeDocument/2006/relationships/slideLayout" Target="../slideLayouts/slideLayout95.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24" Type="http://schemas.openxmlformats.org/officeDocument/2006/relationships/slideLayout" Target="../slideLayouts/slideLayout90.xml"/><Relationship Id="rId32" Type="http://schemas.openxmlformats.org/officeDocument/2006/relationships/slideLayout" Target="../slideLayouts/slideLayout98.xml"/><Relationship Id="rId5" Type="http://schemas.openxmlformats.org/officeDocument/2006/relationships/slideLayout" Target="../slideLayouts/slideLayout71.xml"/><Relationship Id="rId15" Type="http://schemas.openxmlformats.org/officeDocument/2006/relationships/slideLayout" Target="../slideLayouts/slideLayout81.xml"/><Relationship Id="rId23" Type="http://schemas.openxmlformats.org/officeDocument/2006/relationships/slideLayout" Target="../slideLayouts/slideLayout89.xml"/><Relationship Id="rId28" Type="http://schemas.openxmlformats.org/officeDocument/2006/relationships/slideLayout" Target="../slideLayouts/slideLayout94.xml"/><Relationship Id="rId10" Type="http://schemas.openxmlformats.org/officeDocument/2006/relationships/slideLayout" Target="../slideLayouts/slideLayout76.xml"/><Relationship Id="rId19" Type="http://schemas.openxmlformats.org/officeDocument/2006/relationships/slideLayout" Target="../slideLayouts/slideLayout85.xml"/><Relationship Id="rId31" Type="http://schemas.openxmlformats.org/officeDocument/2006/relationships/slideLayout" Target="../slideLayouts/slideLayout97.xml"/><Relationship Id="rId4" Type="http://schemas.openxmlformats.org/officeDocument/2006/relationships/slideLayout" Target="../slideLayouts/slideLayout70.xml"/><Relationship Id="rId9" Type="http://schemas.openxmlformats.org/officeDocument/2006/relationships/slideLayout" Target="../slideLayouts/slideLayout75.xml"/><Relationship Id="rId14" Type="http://schemas.openxmlformats.org/officeDocument/2006/relationships/slideLayout" Target="../slideLayouts/slideLayout80.xml"/><Relationship Id="rId22" Type="http://schemas.openxmlformats.org/officeDocument/2006/relationships/slideLayout" Target="../slideLayouts/slideLayout88.xml"/><Relationship Id="rId27" Type="http://schemas.openxmlformats.org/officeDocument/2006/relationships/slideLayout" Target="../slideLayouts/slideLayout93.xml"/><Relationship Id="rId30" Type="http://schemas.openxmlformats.org/officeDocument/2006/relationships/slideLayout" Target="../slideLayouts/slideLayout96.xml"/><Relationship Id="rId8" Type="http://schemas.openxmlformats.org/officeDocument/2006/relationships/slideLayout" Target="../slideLayouts/slideLayout74.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111.xml"/><Relationship Id="rId18" Type="http://schemas.openxmlformats.org/officeDocument/2006/relationships/slideLayout" Target="../slideLayouts/slideLayout116.xml"/><Relationship Id="rId26" Type="http://schemas.openxmlformats.org/officeDocument/2006/relationships/slideLayout" Target="../slideLayouts/slideLayout124.xml"/><Relationship Id="rId3" Type="http://schemas.openxmlformats.org/officeDocument/2006/relationships/slideLayout" Target="../slideLayouts/slideLayout101.xml"/><Relationship Id="rId21" Type="http://schemas.openxmlformats.org/officeDocument/2006/relationships/slideLayout" Target="../slideLayouts/slideLayout119.xml"/><Relationship Id="rId7" Type="http://schemas.openxmlformats.org/officeDocument/2006/relationships/slideLayout" Target="../slideLayouts/slideLayout105.xml"/><Relationship Id="rId12" Type="http://schemas.openxmlformats.org/officeDocument/2006/relationships/slideLayout" Target="../slideLayouts/slideLayout110.xml"/><Relationship Id="rId17" Type="http://schemas.openxmlformats.org/officeDocument/2006/relationships/slideLayout" Target="../slideLayouts/slideLayout115.xml"/><Relationship Id="rId25" Type="http://schemas.openxmlformats.org/officeDocument/2006/relationships/slideLayout" Target="../slideLayouts/slideLayout123.xml"/><Relationship Id="rId33" Type="http://schemas.openxmlformats.org/officeDocument/2006/relationships/theme" Target="../theme/theme4.xml"/><Relationship Id="rId2" Type="http://schemas.openxmlformats.org/officeDocument/2006/relationships/slideLayout" Target="../slideLayouts/slideLayout100.xml"/><Relationship Id="rId16" Type="http://schemas.openxmlformats.org/officeDocument/2006/relationships/slideLayout" Target="../slideLayouts/slideLayout114.xml"/><Relationship Id="rId20" Type="http://schemas.openxmlformats.org/officeDocument/2006/relationships/slideLayout" Target="../slideLayouts/slideLayout118.xml"/><Relationship Id="rId29" Type="http://schemas.openxmlformats.org/officeDocument/2006/relationships/slideLayout" Target="../slideLayouts/slideLayout127.xml"/><Relationship Id="rId1" Type="http://schemas.openxmlformats.org/officeDocument/2006/relationships/slideLayout" Target="../slideLayouts/slideLayout99.xml"/><Relationship Id="rId6" Type="http://schemas.openxmlformats.org/officeDocument/2006/relationships/slideLayout" Target="../slideLayouts/slideLayout104.xml"/><Relationship Id="rId11" Type="http://schemas.openxmlformats.org/officeDocument/2006/relationships/slideLayout" Target="../slideLayouts/slideLayout109.xml"/><Relationship Id="rId24" Type="http://schemas.openxmlformats.org/officeDocument/2006/relationships/slideLayout" Target="../slideLayouts/slideLayout122.xml"/><Relationship Id="rId32" Type="http://schemas.openxmlformats.org/officeDocument/2006/relationships/slideLayout" Target="../slideLayouts/slideLayout130.xml"/><Relationship Id="rId5" Type="http://schemas.openxmlformats.org/officeDocument/2006/relationships/slideLayout" Target="../slideLayouts/slideLayout103.xml"/><Relationship Id="rId15" Type="http://schemas.openxmlformats.org/officeDocument/2006/relationships/slideLayout" Target="../slideLayouts/slideLayout113.xml"/><Relationship Id="rId23" Type="http://schemas.openxmlformats.org/officeDocument/2006/relationships/slideLayout" Target="../slideLayouts/slideLayout121.xml"/><Relationship Id="rId28" Type="http://schemas.openxmlformats.org/officeDocument/2006/relationships/slideLayout" Target="../slideLayouts/slideLayout126.xml"/><Relationship Id="rId10" Type="http://schemas.openxmlformats.org/officeDocument/2006/relationships/slideLayout" Target="../slideLayouts/slideLayout108.xml"/><Relationship Id="rId19" Type="http://schemas.openxmlformats.org/officeDocument/2006/relationships/slideLayout" Target="../slideLayouts/slideLayout117.xml"/><Relationship Id="rId31" Type="http://schemas.openxmlformats.org/officeDocument/2006/relationships/slideLayout" Target="../slideLayouts/slideLayout129.xml"/><Relationship Id="rId4" Type="http://schemas.openxmlformats.org/officeDocument/2006/relationships/slideLayout" Target="../slideLayouts/slideLayout102.xml"/><Relationship Id="rId9" Type="http://schemas.openxmlformats.org/officeDocument/2006/relationships/slideLayout" Target="../slideLayouts/slideLayout107.xml"/><Relationship Id="rId14" Type="http://schemas.openxmlformats.org/officeDocument/2006/relationships/slideLayout" Target="../slideLayouts/slideLayout112.xml"/><Relationship Id="rId22" Type="http://schemas.openxmlformats.org/officeDocument/2006/relationships/slideLayout" Target="../slideLayouts/slideLayout120.xml"/><Relationship Id="rId27" Type="http://schemas.openxmlformats.org/officeDocument/2006/relationships/slideLayout" Target="../slideLayouts/slideLayout125.xml"/><Relationship Id="rId30" Type="http://schemas.openxmlformats.org/officeDocument/2006/relationships/slideLayout" Target="../slideLayouts/slideLayout128.xml"/><Relationship Id="rId8" Type="http://schemas.openxmlformats.org/officeDocument/2006/relationships/slideLayout" Target="../slideLayouts/slideLayout106.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143.xml"/><Relationship Id="rId18" Type="http://schemas.openxmlformats.org/officeDocument/2006/relationships/slideLayout" Target="../slideLayouts/slideLayout148.xml"/><Relationship Id="rId26" Type="http://schemas.openxmlformats.org/officeDocument/2006/relationships/slideLayout" Target="../slideLayouts/slideLayout156.xml"/><Relationship Id="rId3" Type="http://schemas.openxmlformats.org/officeDocument/2006/relationships/slideLayout" Target="../slideLayouts/slideLayout133.xml"/><Relationship Id="rId21" Type="http://schemas.openxmlformats.org/officeDocument/2006/relationships/slideLayout" Target="../slideLayouts/slideLayout151.xml"/><Relationship Id="rId7" Type="http://schemas.openxmlformats.org/officeDocument/2006/relationships/slideLayout" Target="../slideLayouts/slideLayout137.xml"/><Relationship Id="rId12" Type="http://schemas.openxmlformats.org/officeDocument/2006/relationships/slideLayout" Target="../slideLayouts/slideLayout142.xml"/><Relationship Id="rId17" Type="http://schemas.openxmlformats.org/officeDocument/2006/relationships/slideLayout" Target="../slideLayouts/slideLayout147.xml"/><Relationship Id="rId25" Type="http://schemas.openxmlformats.org/officeDocument/2006/relationships/slideLayout" Target="../slideLayouts/slideLayout155.xml"/><Relationship Id="rId33" Type="http://schemas.openxmlformats.org/officeDocument/2006/relationships/theme" Target="../theme/theme5.xml"/><Relationship Id="rId2" Type="http://schemas.openxmlformats.org/officeDocument/2006/relationships/slideLayout" Target="../slideLayouts/slideLayout132.xml"/><Relationship Id="rId16" Type="http://schemas.openxmlformats.org/officeDocument/2006/relationships/slideLayout" Target="../slideLayouts/slideLayout146.xml"/><Relationship Id="rId20" Type="http://schemas.openxmlformats.org/officeDocument/2006/relationships/slideLayout" Target="../slideLayouts/slideLayout150.xml"/><Relationship Id="rId29" Type="http://schemas.openxmlformats.org/officeDocument/2006/relationships/slideLayout" Target="../slideLayouts/slideLayout159.xml"/><Relationship Id="rId1" Type="http://schemas.openxmlformats.org/officeDocument/2006/relationships/slideLayout" Target="../slideLayouts/slideLayout131.xml"/><Relationship Id="rId6" Type="http://schemas.openxmlformats.org/officeDocument/2006/relationships/slideLayout" Target="../slideLayouts/slideLayout136.xml"/><Relationship Id="rId11" Type="http://schemas.openxmlformats.org/officeDocument/2006/relationships/slideLayout" Target="../slideLayouts/slideLayout141.xml"/><Relationship Id="rId24" Type="http://schemas.openxmlformats.org/officeDocument/2006/relationships/slideLayout" Target="../slideLayouts/slideLayout154.xml"/><Relationship Id="rId32" Type="http://schemas.openxmlformats.org/officeDocument/2006/relationships/slideLayout" Target="../slideLayouts/slideLayout162.xml"/><Relationship Id="rId5" Type="http://schemas.openxmlformats.org/officeDocument/2006/relationships/slideLayout" Target="../slideLayouts/slideLayout135.xml"/><Relationship Id="rId15" Type="http://schemas.openxmlformats.org/officeDocument/2006/relationships/slideLayout" Target="../slideLayouts/slideLayout145.xml"/><Relationship Id="rId23" Type="http://schemas.openxmlformats.org/officeDocument/2006/relationships/slideLayout" Target="../slideLayouts/slideLayout153.xml"/><Relationship Id="rId28" Type="http://schemas.openxmlformats.org/officeDocument/2006/relationships/slideLayout" Target="../slideLayouts/slideLayout158.xml"/><Relationship Id="rId10" Type="http://schemas.openxmlformats.org/officeDocument/2006/relationships/slideLayout" Target="../slideLayouts/slideLayout140.xml"/><Relationship Id="rId19" Type="http://schemas.openxmlformats.org/officeDocument/2006/relationships/slideLayout" Target="../slideLayouts/slideLayout149.xml"/><Relationship Id="rId31" Type="http://schemas.openxmlformats.org/officeDocument/2006/relationships/slideLayout" Target="../slideLayouts/slideLayout161.xml"/><Relationship Id="rId4" Type="http://schemas.openxmlformats.org/officeDocument/2006/relationships/slideLayout" Target="../slideLayouts/slideLayout134.xml"/><Relationship Id="rId9" Type="http://schemas.openxmlformats.org/officeDocument/2006/relationships/slideLayout" Target="../slideLayouts/slideLayout139.xml"/><Relationship Id="rId14" Type="http://schemas.openxmlformats.org/officeDocument/2006/relationships/slideLayout" Target="../slideLayouts/slideLayout144.xml"/><Relationship Id="rId22" Type="http://schemas.openxmlformats.org/officeDocument/2006/relationships/slideLayout" Target="../slideLayouts/slideLayout152.xml"/><Relationship Id="rId27" Type="http://schemas.openxmlformats.org/officeDocument/2006/relationships/slideLayout" Target="../slideLayouts/slideLayout157.xml"/><Relationship Id="rId30" Type="http://schemas.openxmlformats.org/officeDocument/2006/relationships/slideLayout" Target="../slideLayouts/slideLayout160.xml"/><Relationship Id="rId8" Type="http://schemas.openxmlformats.org/officeDocument/2006/relationships/slideLayout" Target="../slideLayouts/slideLayout138.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70.xml"/><Relationship Id="rId13" Type="http://schemas.openxmlformats.org/officeDocument/2006/relationships/slideLayout" Target="../slideLayouts/slideLayout175.xml"/><Relationship Id="rId18" Type="http://schemas.openxmlformats.org/officeDocument/2006/relationships/slideLayout" Target="../slideLayouts/slideLayout180.xml"/><Relationship Id="rId26" Type="http://schemas.openxmlformats.org/officeDocument/2006/relationships/slideLayout" Target="../slideLayouts/slideLayout188.xml"/><Relationship Id="rId3" Type="http://schemas.openxmlformats.org/officeDocument/2006/relationships/slideLayout" Target="../slideLayouts/slideLayout165.xml"/><Relationship Id="rId21" Type="http://schemas.openxmlformats.org/officeDocument/2006/relationships/slideLayout" Target="../slideLayouts/slideLayout183.xml"/><Relationship Id="rId7" Type="http://schemas.openxmlformats.org/officeDocument/2006/relationships/slideLayout" Target="../slideLayouts/slideLayout169.xml"/><Relationship Id="rId12" Type="http://schemas.openxmlformats.org/officeDocument/2006/relationships/slideLayout" Target="../slideLayouts/slideLayout174.xml"/><Relationship Id="rId17" Type="http://schemas.openxmlformats.org/officeDocument/2006/relationships/slideLayout" Target="../slideLayouts/slideLayout179.xml"/><Relationship Id="rId25" Type="http://schemas.openxmlformats.org/officeDocument/2006/relationships/slideLayout" Target="../slideLayouts/slideLayout187.xml"/><Relationship Id="rId2" Type="http://schemas.openxmlformats.org/officeDocument/2006/relationships/slideLayout" Target="../slideLayouts/slideLayout164.xml"/><Relationship Id="rId16" Type="http://schemas.openxmlformats.org/officeDocument/2006/relationships/slideLayout" Target="../slideLayouts/slideLayout178.xml"/><Relationship Id="rId20" Type="http://schemas.openxmlformats.org/officeDocument/2006/relationships/slideLayout" Target="../slideLayouts/slideLayout182.xml"/><Relationship Id="rId29" Type="http://schemas.openxmlformats.org/officeDocument/2006/relationships/slideLayout" Target="../slideLayouts/slideLayout191.xml"/><Relationship Id="rId1" Type="http://schemas.openxmlformats.org/officeDocument/2006/relationships/slideLayout" Target="../slideLayouts/slideLayout163.xml"/><Relationship Id="rId6" Type="http://schemas.openxmlformats.org/officeDocument/2006/relationships/slideLayout" Target="../slideLayouts/slideLayout168.xml"/><Relationship Id="rId11" Type="http://schemas.openxmlformats.org/officeDocument/2006/relationships/slideLayout" Target="../slideLayouts/slideLayout173.xml"/><Relationship Id="rId24" Type="http://schemas.openxmlformats.org/officeDocument/2006/relationships/slideLayout" Target="../slideLayouts/slideLayout186.xml"/><Relationship Id="rId5" Type="http://schemas.openxmlformats.org/officeDocument/2006/relationships/slideLayout" Target="../slideLayouts/slideLayout167.xml"/><Relationship Id="rId15" Type="http://schemas.openxmlformats.org/officeDocument/2006/relationships/slideLayout" Target="../slideLayouts/slideLayout177.xml"/><Relationship Id="rId23" Type="http://schemas.openxmlformats.org/officeDocument/2006/relationships/slideLayout" Target="../slideLayouts/slideLayout185.xml"/><Relationship Id="rId28" Type="http://schemas.openxmlformats.org/officeDocument/2006/relationships/slideLayout" Target="../slideLayouts/slideLayout190.xml"/><Relationship Id="rId10" Type="http://schemas.openxmlformats.org/officeDocument/2006/relationships/slideLayout" Target="../slideLayouts/slideLayout172.xml"/><Relationship Id="rId19" Type="http://schemas.openxmlformats.org/officeDocument/2006/relationships/slideLayout" Target="../slideLayouts/slideLayout181.xml"/><Relationship Id="rId4" Type="http://schemas.openxmlformats.org/officeDocument/2006/relationships/slideLayout" Target="../slideLayouts/slideLayout166.xml"/><Relationship Id="rId9" Type="http://schemas.openxmlformats.org/officeDocument/2006/relationships/slideLayout" Target="../slideLayouts/slideLayout171.xml"/><Relationship Id="rId14" Type="http://schemas.openxmlformats.org/officeDocument/2006/relationships/slideLayout" Target="../slideLayouts/slideLayout176.xml"/><Relationship Id="rId22" Type="http://schemas.openxmlformats.org/officeDocument/2006/relationships/slideLayout" Target="../slideLayouts/slideLayout184.xml"/><Relationship Id="rId27" Type="http://schemas.openxmlformats.org/officeDocument/2006/relationships/slideLayout" Target="../slideLayouts/slideLayout189.xml"/><Relationship Id="rId30"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99.xml"/><Relationship Id="rId13" Type="http://schemas.openxmlformats.org/officeDocument/2006/relationships/slideLayout" Target="../slideLayouts/slideLayout204.xml"/><Relationship Id="rId18" Type="http://schemas.openxmlformats.org/officeDocument/2006/relationships/slideLayout" Target="../slideLayouts/slideLayout209.xml"/><Relationship Id="rId26" Type="http://schemas.openxmlformats.org/officeDocument/2006/relationships/slideLayout" Target="../slideLayouts/slideLayout217.xml"/><Relationship Id="rId3" Type="http://schemas.openxmlformats.org/officeDocument/2006/relationships/slideLayout" Target="../slideLayouts/slideLayout194.xml"/><Relationship Id="rId21" Type="http://schemas.openxmlformats.org/officeDocument/2006/relationships/slideLayout" Target="../slideLayouts/slideLayout212.xml"/><Relationship Id="rId7" Type="http://schemas.openxmlformats.org/officeDocument/2006/relationships/slideLayout" Target="../slideLayouts/slideLayout198.xml"/><Relationship Id="rId12" Type="http://schemas.openxmlformats.org/officeDocument/2006/relationships/slideLayout" Target="../slideLayouts/slideLayout203.xml"/><Relationship Id="rId17" Type="http://schemas.openxmlformats.org/officeDocument/2006/relationships/slideLayout" Target="../slideLayouts/slideLayout208.xml"/><Relationship Id="rId25" Type="http://schemas.openxmlformats.org/officeDocument/2006/relationships/slideLayout" Target="../slideLayouts/slideLayout216.xml"/><Relationship Id="rId2" Type="http://schemas.openxmlformats.org/officeDocument/2006/relationships/slideLayout" Target="../slideLayouts/slideLayout193.xml"/><Relationship Id="rId16" Type="http://schemas.openxmlformats.org/officeDocument/2006/relationships/slideLayout" Target="../slideLayouts/slideLayout207.xml"/><Relationship Id="rId20" Type="http://schemas.openxmlformats.org/officeDocument/2006/relationships/slideLayout" Target="../slideLayouts/slideLayout211.xml"/><Relationship Id="rId1" Type="http://schemas.openxmlformats.org/officeDocument/2006/relationships/slideLayout" Target="../slideLayouts/slideLayout192.xml"/><Relationship Id="rId6" Type="http://schemas.openxmlformats.org/officeDocument/2006/relationships/slideLayout" Target="../slideLayouts/slideLayout197.xml"/><Relationship Id="rId11" Type="http://schemas.openxmlformats.org/officeDocument/2006/relationships/slideLayout" Target="../slideLayouts/slideLayout202.xml"/><Relationship Id="rId24" Type="http://schemas.openxmlformats.org/officeDocument/2006/relationships/slideLayout" Target="../slideLayouts/slideLayout215.xml"/><Relationship Id="rId5" Type="http://schemas.openxmlformats.org/officeDocument/2006/relationships/slideLayout" Target="../slideLayouts/slideLayout196.xml"/><Relationship Id="rId15" Type="http://schemas.openxmlformats.org/officeDocument/2006/relationships/slideLayout" Target="../slideLayouts/slideLayout206.xml"/><Relationship Id="rId23" Type="http://schemas.openxmlformats.org/officeDocument/2006/relationships/slideLayout" Target="../slideLayouts/slideLayout214.xml"/><Relationship Id="rId10" Type="http://schemas.openxmlformats.org/officeDocument/2006/relationships/slideLayout" Target="../slideLayouts/slideLayout201.xml"/><Relationship Id="rId19" Type="http://schemas.openxmlformats.org/officeDocument/2006/relationships/slideLayout" Target="../slideLayouts/slideLayout210.xml"/><Relationship Id="rId4" Type="http://schemas.openxmlformats.org/officeDocument/2006/relationships/slideLayout" Target="../slideLayouts/slideLayout195.xml"/><Relationship Id="rId9" Type="http://schemas.openxmlformats.org/officeDocument/2006/relationships/slideLayout" Target="../slideLayouts/slideLayout200.xml"/><Relationship Id="rId14" Type="http://schemas.openxmlformats.org/officeDocument/2006/relationships/slideLayout" Target="../slideLayouts/slideLayout205.xml"/><Relationship Id="rId22" Type="http://schemas.openxmlformats.org/officeDocument/2006/relationships/slideLayout" Target="../slideLayouts/slideLayout213.xml"/><Relationship Id="rId27"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13" Type="http://schemas.openxmlformats.org/officeDocument/2006/relationships/slideLayout" Target="../slideLayouts/slideLayout230.xml"/><Relationship Id="rId18" Type="http://schemas.openxmlformats.org/officeDocument/2006/relationships/slideLayout" Target="../slideLayouts/slideLayout235.xml"/><Relationship Id="rId26" Type="http://schemas.openxmlformats.org/officeDocument/2006/relationships/slideLayout" Target="../slideLayouts/slideLayout243.xml"/><Relationship Id="rId39" Type="http://schemas.openxmlformats.org/officeDocument/2006/relationships/slideLayout" Target="../slideLayouts/slideLayout256.xml"/><Relationship Id="rId21" Type="http://schemas.openxmlformats.org/officeDocument/2006/relationships/slideLayout" Target="../slideLayouts/slideLayout238.xml"/><Relationship Id="rId34" Type="http://schemas.openxmlformats.org/officeDocument/2006/relationships/slideLayout" Target="../slideLayouts/slideLayout251.xml"/><Relationship Id="rId7" Type="http://schemas.openxmlformats.org/officeDocument/2006/relationships/slideLayout" Target="../slideLayouts/slideLayout224.xml"/><Relationship Id="rId12" Type="http://schemas.openxmlformats.org/officeDocument/2006/relationships/slideLayout" Target="../slideLayouts/slideLayout229.xml"/><Relationship Id="rId17" Type="http://schemas.openxmlformats.org/officeDocument/2006/relationships/slideLayout" Target="../slideLayouts/slideLayout234.xml"/><Relationship Id="rId25" Type="http://schemas.openxmlformats.org/officeDocument/2006/relationships/slideLayout" Target="../slideLayouts/slideLayout242.xml"/><Relationship Id="rId33" Type="http://schemas.openxmlformats.org/officeDocument/2006/relationships/slideLayout" Target="../slideLayouts/slideLayout250.xml"/><Relationship Id="rId38" Type="http://schemas.openxmlformats.org/officeDocument/2006/relationships/slideLayout" Target="../slideLayouts/slideLayout255.xml"/><Relationship Id="rId2" Type="http://schemas.openxmlformats.org/officeDocument/2006/relationships/slideLayout" Target="../slideLayouts/slideLayout219.xml"/><Relationship Id="rId16" Type="http://schemas.openxmlformats.org/officeDocument/2006/relationships/slideLayout" Target="../slideLayouts/slideLayout233.xml"/><Relationship Id="rId20" Type="http://schemas.openxmlformats.org/officeDocument/2006/relationships/slideLayout" Target="../slideLayouts/slideLayout237.xml"/><Relationship Id="rId29" Type="http://schemas.openxmlformats.org/officeDocument/2006/relationships/slideLayout" Target="../slideLayouts/slideLayout246.xml"/><Relationship Id="rId1" Type="http://schemas.openxmlformats.org/officeDocument/2006/relationships/slideLayout" Target="../slideLayouts/slideLayout218.xml"/><Relationship Id="rId6" Type="http://schemas.openxmlformats.org/officeDocument/2006/relationships/slideLayout" Target="../slideLayouts/slideLayout223.xml"/><Relationship Id="rId11" Type="http://schemas.openxmlformats.org/officeDocument/2006/relationships/slideLayout" Target="../slideLayouts/slideLayout228.xml"/><Relationship Id="rId24" Type="http://schemas.openxmlformats.org/officeDocument/2006/relationships/slideLayout" Target="../slideLayouts/slideLayout241.xml"/><Relationship Id="rId32" Type="http://schemas.openxmlformats.org/officeDocument/2006/relationships/slideLayout" Target="../slideLayouts/slideLayout249.xml"/><Relationship Id="rId37" Type="http://schemas.openxmlformats.org/officeDocument/2006/relationships/slideLayout" Target="../slideLayouts/slideLayout254.xml"/><Relationship Id="rId40" Type="http://schemas.openxmlformats.org/officeDocument/2006/relationships/theme" Target="../theme/theme8.xml"/><Relationship Id="rId5" Type="http://schemas.openxmlformats.org/officeDocument/2006/relationships/slideLayout" Target="../slideLayouts/slideLayout222.xml"/><Relationship Id="rId15" Type="http://schemas.openxmlformats.org/officeDocument/2006/relationships/slideLayout" Target="../slideLayouts/slideLayout232.xml"/><Relationship Id="rId23" Type="http://schemas.openxmlformats.org/officeDocument/2006/relationships/slideLayout" Target="../slideLayouts/slideLayout240.xml"/><Relationship Id="rId28" Type="http://schemas.openxmlformats.org/officeDocument/2006/relationships/slideLayout" Target="../slideLayouts/slideLayout245.xml"/><Relationship Id="rId36" Type="http://schemas.openxmlformats.org/officeDocument/2006/relationships/slideLayout" Target="../slideLayouts/slideLayout253.xml"/><Relationship Id="rId10" Type="http://schemas.openxmlformats.org/officeDocument/2006/relationships/slideLayout" Target="../slideLayouts/slideLayout227.xml"/><Relationship Id="rId19" Type="http://schemas.openxmlformats.org/officeDocument/2006/relationships/slideLayout" Target="../slideLayouts/slideLayout236.xml"/><Relationship Id="rId31" Type="http://schemas.openxmlformats.org/officeDocument/2006/relationships/slideLayout" Target="../slideLayouts/slideLayout248.xml"/><Relationship Id="rId4" Type="http://schemas.openxmlformats.org/officeDocument/2006/relationships/slideLayout" Target="../slideLayouts/slideLayout221.xml"/><Relationship Id="rId9" Type="http://schemas.openxmlformats.org/officeDocument/2006/relationships/slideLayout" Target="../slideLayouts/slideLayout226.xml"/><Relationship Id="rId14" Type="http://schemas.openxmlformats.org/officeDocument/2006/relationships/slideLayout" Target="../slideLayouts/slideLayout231.xml"/><Relationship Id="rId22" Type="http://schemas.openxmlformats.org/officeDocument/2006/relationships/slideLayout" Target="../slideLayouts/slideLayout239.xml"/><Relationship Id="rId27" Type="http://schemas.openxmlformats.org/officeDocument/2006/relationships/slideLayout" Target="../slideLayouts/slideLayout244.xml"/><Relationship Id="rId30" Type="http://schemas.openxmlformats.org/officeDocument/2006/relationships/slideLayout" Target="../slideLayouts/slideLayout247.xml"/><Relationship Id="rId35" Type="http://schemas.openxmlformats.org/officeDocument/2006/relationships/slideLayout" Target="../slideLayouts/slideLayout252.xml"/><Relationship Id="rId8" Type="http://schemas.openxmlformats.org/officeDocument/2006/relationships/slideLayout" Target="../slideLayouts/slideLayout225.xml"/><Relationship Id="rId3" Type="http://schemas.openxmlformats.org/officeDocument/2006/relationships/slideLayout" Target="../slideLayouts/slideLayout220.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264.xml"/><Relationship Id="rId3" Type="http://schemas.openxmlformats.org/officeDocument/2006/relationships/slideLayout" Target="../slideLayouts/slideLayout259.xml"/><Relationship Id="rId7" Type="http://schemas.openxmlformats.org/officeDocument/2006/relationships/slideLayout" Target="../slideLayouts/slideLayout263.xml"/><Relationship Id="rId2" Type="http://schemas.openxmlformats.org/officeDocument/2006/relationships/slideLayout" Target="../slideLayouts/slideLayout258.xml"/><Relationship Id="rId1" Type="http://schemas.openxmlformats.org/officeDocument/2006/relationships/slideLayout" Target="../slideLayouts/slideLayout257.xml"/><Relationship Id="rId6" Type="http://schemas.openxmlformats.org/officeDocument/2006/relationships/slideLayout" Target="../slideLayouts/slideLayout262.xml"/><Relationship Id="rId5" Type="http://schemas.openxmlformats.org/officeDocument/2006/relationships/slideLayout" Target="../slideLayouts/slideLayout261.xml"/><Relationship Id="rId4" Type="http://schemas.openxmlformats.org/officeDocument/2006/relationships/slideLayout" Target="../slideLayouts/slideLayout260.xml"/><Relationship Id="rId9" Type="http://schemas.openxmlformats.org/officeDocument/2006/relationships/theme" Target="../theme/theme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Title Placeholder 3"/>
          <p:cNvSpPr>
            <a:spLocks noGrp="1"/>
          </p:cNvSpPr>
          <p:nvPr>
            <p:ph type="title"/>
          </p:nvPr>
        </p:nvSpPr>
        <p:spPr>
          <a:xfrm>
            <a:off x="210312" y="175530"/>
            <a:ext cx="4142232" cy="4294632"/>
          </a:xfrm>
          <a:prstGeom prst="rect">
            <a:avLst/>
          </a:prstGeom>
        </p:spPr>
        <p:txBody>
          <a:bodyPr vert="horz" lIns="0" tIns="0" rIns="0" bIns="0" rtlCol="0" anchor="t">
            <a:noAutofit/>
          </a:bodyPr>
          <a:lstStyle/>
          <a:p>
            <a:r>
              <a:rPr lang="en-US"/>
              <a:t>Click to edit Master title style</a:t>
            </a:r>
            <a:endParaRPr lang="en-US" dirty="0"/>
          </a:p>
        </p:txBody>
      </p:sp>
      <p:sp>
        <p:nvSpPr>
          <p:cNvPr id="5" name="Text Placeholder 4"/>
          <p:cNvSpPr>
            <a:spLocks noGrp="1"/>
          </p:cNvSpPr>
          <p:nvPr>
            <p:ph type="body" idx="1"/>
          </p:nvPr>
        </p:nvSpPr>
        <p:spPr>
          <a:xfrm>
            <a:off x="4791456" y="201168"/>
            <a:ext cx="4123944" cy="4294632"/>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6"/>
          <p:cNvSpPr>
            <a:spLocks noGrp="1"/>
          </p:cNvSpPr>
          <p:nvPr>
            <p:ph type="ftr" sz="quarter" idx="3"/>
          </p:nvPr>
        </p:nvSpPr>
        <p:spPr>
          <a:xfrm>
            <a:off x="228666" y="4787900"/>
            <a:ext cx="4114734" cy="166687"/>
          </a:xfrm>
          <a:prstGeom prst="rect">
            <a:avLst/>
          </a:prstGeom>
        </p:spPr>
        <p:txBody>
          <a:bodyPr vert="horz" lIns="0" tIns="0" rIns="0" bIns="0" rtlCol="0" anchor="ctr"/>
          <a:lstStyle>
            <a:lvl1pPr marL="0" marR="0" indent="0" algn="l" defTabSz="685983" rtl="0" eaLnBrk="1" fontAlgn="auto" latinLnBrk="0" hangingPunct="1">
              <a:lnSpc>
                <a:spcPct val="100000"/>
              </a:lnSpc>
              <a:spcBef>
                <a:spcPts val="0"/>
              </a:spcBef>
              <a:spcAft>
                <a:spcPts val="0"/>
              </a:spcAft>
              <a:buClrTx/>
              <a:buSzTx/>
              <a:buFontTx/>
              <a:buNone/>
              <a:tabLst/>
              <a:defRPr sz="600" b="0" i="0">
                <a:solidFill>
                  <a:schemeClr val="tx1"/>
                </a:solidFill>
                <a:latin typeface="IBM Plex Sans Light" panose="020B0403050000000000" pitchFamily="34" charset="77"/>
              </a:defRPr>
            </a:lvl1pPr>
          </a:lstStyle>
          <a:p>
            <a:r>
              <a:rPr lang="en-US"/>
              <a:t>Group Name / DOC ID / Month XX, 2018 / © 2018 IBM Corporation</a:t>
            </a:r>
            <a:endParaRPr lang="en-US" dirty="0"/>
          </a:p>
        </p:txBody>
      </p:sp>
      <p:sp>
        <p:nvSpPr>
          <p:cNvPr id="8" name="Slide Number Placeholder 7"/>
          <p:cNvSpPr>
            <a:spLocks noGrp="1"/>
          </p:cNvSpPr>
          <p:nvPr>
            <p:ph type="sldNum" sz="quarter" idx="4"/>
          </p:nvPr>
        </p:nvSpPr>
        <p:spPr>
          <a:xfrm>
            <a:off x="7086600" y="4787900"/>
            <a:ext cx="1828732" cy="166687"/>
          </a:xfrm>
          <a:prstGeom prst="rect">
            <a:avLst/>
          </a:prstGeom>
        </p:spPr>
        <p:txBody>
          <a:bodyPr vert="horz" lIns="0" tIns="0" rIns="0" bIns="0" rtlCol="0" anchor="ctr"/>
          <a:lstStyle>
            <a:lvl1pPr algn="r">
              <a:defRPr sz="600" b="0" i="0">
                <a:solidFill>
                  <a:schemeClr val="tx1"/>
                </a:solidFill>
                <a:latin typeface="IBM Plex Sans Light" panose="020B0403050000000000" pitchFamily="34" charset="77"/>
              </a:defRPr>
            </a:lvl1pPr>
          </a:lstStyle>
          <a:p>
            <a:fld id="{59395FB3-9C97-154F-86B2-7E381B951268}" type="slidenum">
              <a:rPr lang="en-US" smtClean="0"/>
              <a:pPr/>
              <a:t>‹#›</a:t>
            </a:fld>
            <a:endParaRPr lang="en-US" dirty="0"/>
          </a:p>
        </p:txBody>
      </p:sp>
      <p:grpSp>
        <p:nvGrpSpPr>
          <p:cNvPr id="59" name="Group 58"/>
          <p:cNvGrpSpPr/>
          <p:nvPr userDrawn="1"/>
        </p:nvGrpSpPr>
        <p:grpSpPr>
          <a:xfrm>
            <a:off x="-109730" y="-110490"/>
            <a:ext cx="9364220" cy="536448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871975732"/>
      </p:ext>
    </p:extLst>
  </p:cSld>
  <p:clrMap bg1="dk1" tx1="lt1" bg2="dk2" tx2="lt2" accent1="accent1" accent2="accent2" accent3="accent3" accent4="accent4" accent5="accent5" accent6="accent6" hlink="hlink" folHlink="folHlink"/>
  <p:sldLayoutIdLst>
    <p:sldLayoutId id="2147483925" r:id="rId1"/>
    <p:sldLayoutId id="2147483926" r:id="rId2"/>
    <p:sldLayoutId id="2147483927" r:id="rId3"/>
    <p:sldLayoutId id="2147483928" r:id="rId4"/>
    <p:sldLayoutId id="2147483929" r:id="rId5"/>
    <p:sldLayoutId id="2147483930" r:id="rId6"/>
    <p:sldLayoutId id="2147483931" r:id="rId7"/>
    <p:sldLayoutId id="2147483932" r:id="rId8"/>
    <p:sldLayoutId id="2147483933" r:id="rId9"/>
    <p:sldLayoutId id="2147483934" r:id="rId10"/>
    <p:sldLayoutId id="2147483935" r:id="rId11"/>
    <p:sldLayoutId id="2147483936" r:id="rId12"/>
    <p:sldLayoutId id="2147483937" r:id="rId13"/>
    <p:sldLayoutId id="2147483938" r:id="rId14"/>
    <p:sldLayoutId id="2147483939" r:id="rId15"/>
    <p:sldLayoutId id="2147483940" r:id="rId16"/>
    <p:sldLayoutId id="2147483941" r:id="rId17"/>
    <p:sldLayoutId id="2147483942" r:id="rId18"/>
    <p:sldLayoutId id="2147483957" r:id="rId19"/>
    <p:sldLayoutId id="2147483944" r:id="rId20"/>
    <p:sldLayoutId id="2147483945" r:id="rId21"/>
    <p:sldLayoutId id="2147483946" r:id="rId22"/>
    <p:sldLayoutId id="2147483947" r:id="rId23"/>
    <p:sldLayoutId id="2147483948" r:id="rId24"/>
    <p:sldLayoutId id="2147483949" r:id="rId25"/>
    <p:sldLayoutId id="2147483950" r:id="rId26"/>
    <p:sldLayoutId id="2147483951" r:id="rId27"/>
    <p:sldLayoutId id="2147483952" r:id="rId28"/>
    <p:sldLayoutId id="2147483953" r:id="rId29"/>
    <p:sldLayoutId id="2147483954" r:id="rId30"/>
    <p:sldLayoutId id="2147483955" r:id="rId31"/>
    <p:sldLayoutId id="2147483956" r:id="rId32"/>
    <p:sldLayoutId id="2147484093" r:id="rId33"/>
    <p:sldLayoutId id="2147484267" r:id="rId34"/>
  </p:sldLayoutIdLst>
  <p:hf hdr="0" dt="0"/>
  <p:txStyles>
    <p:titleStyle>
      <a:lvl1pPr algn="l" rtl="0" eaLnBrk="1" fontAlgn="base" hangingPunct="1">
        <a:lnSpc>
          <a:spcPts val="2800"/>
        </a:lnSpc>
        <a:spcBef>
          <a:spcPct val="0"/>
        </a:spcBef>
        <a:spcAft>
          <a:spcPts val="1800"/>
        </a:spcAft>
        <a:defRPr sz="2400" b="0" i="0">
          <a:solidFill>
            <a:schemeClr val="tx1"/>
          </a:solidFill>
          <a:latin typeface="IBM Plex Mono Light" panose="020B0409050000000000" pitchFamily="49" charset="77"/>
          <a:ea typeface="IBM Plex Mono Light" panose="020B0409050000000000" pitchFamily="49" charset="77"/>
          <a:cs typeface="IBM Plex Mono Light" panose="020B0409050000000000" pitchFamily="49" charset="77"/>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4"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0"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693"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58" algn="l" rtl="0" eaLnBrk="1" fontAlgn="base" hangingPunct="1">
        <a:lnSpc>
          <a:spcPct val="90000"/>
        </a:lnSpc>
        <a:spcBef>
          <a:spcPct val="0"/>
        </a:spcBef>
        <a:spcAft>
          <a:spcPct val="0"/>
        </a:spcAft>
        <a:defRPr sz="2220">
          <a:solidFill>
            <a:srgbClr val="191919"/>
          </a:solidFill>
          <a:latin typeface="HelvNeue Light for IBM" pitchFamily="34" charset="0"/>
        </a:defRPr>
      </a:lvl9pPr>
    </p:titleStyle>
    <p:bodyStyle>
      <a:lvl1pPr marL="0" indent="0" algn="l" rtl="0" eaLnBrk="1" fontAlgn="base" hangingPunct="1">
        <a:lnSpc>
          <a:spcPts val="1600"/>
        </a:lnSpc>
        <a:spcBef>
          <a:spcPts val="0"/>
        </a:spcBef>
        <a:spcAft>
          <a:spcPts val="600"/>
        </a:spcAft>
        <a:buClr>
          <a:schemeClr val="tx1"/>
        </a:buClr>
        <a:buSzPct val="90000"/>
        <a:buFont typeface="Wingdings" pitchFamily="2" charset="2"/>
        <a:buNone/>
        <a:defRPr sz="1200">
          <a:solidFill>
            <a:schemeClr val="tx1"/>
          </a:solidFill>
          <a:latin typeface="IBM Plex Sans" charset="0"/>
          <a:ea typeface="IBM Plex Sans" charset="0"/>
          <a:cs typeface="IBM Plex Sans" charset="0"/>
        </a:defRPr>
      </a:lvl1pPr>
      <a:lvl2pPr marL="171450" indent="-171450" algn="l" rtl="0" eaLnBrk="1" fontAlgn="base" hangingPunct="1">
        <a:lnSpc>
          <a:spcPts val="1600"/>
        </a:lnSpc>
        <a:spcBef>
          <a:spcPts val="0"/>
        </a:spcBef>
        <a:spcAft>
          <a:spcPts val="600"/>
        </a:spcAft>
        <a:buClr>
          <a:schemeClr val="tx1"/>
        </a:buClr>
        <a:buSzPct val="100000"/>
        <a:buFont typeface=".AppleSystemUIFont" charset="-120"/>
        <a:buChar char="–"/>
        <a:tabLst/>
        <a:defRPr sz="1200">
          <a:solidFill>
            <a:schemeClr val="tx1"/>
          </a:solidFill>
          <a:latin typeface="IBM Plex Sans" charset="0"/>
          <a:ea typeface="IBM Plex Sans" charset="0"/>
          <a:cs typeface="IBM Plex Sans" charset="0"/>
        </a:defRPr>
      </a:lvl2pPr>
      <a:lvl3pPr marL="342900" indent="-141288" algn="l" rtl="0" eaLnBrk="1" fontAlgn="base" hangingPunct="1">
        <a:lnSpc>
          <a:spcPts val="1600"/>
        </a:lnSpc>
        <a:spcBef>
          <a:spcPts val="0"/>
        </a:spcBef>
        <a:spcAft>
          <a:spcPts val="600"/>
        </a:spcAft>
        <a:buClr>
          <a:schemeClr val="tx1"/>
        </a:buClr>
        <a:buSzPct val="100000"/>
        <a:buFont typeface="Arial" panose="020B0604020202020204" pitchFamily="34" charset="0"/>
        <a:buChar char="•"/>
        <a:tabLst/>
        <a:defRPr sz="1200">
          <a:solidFill>
            <a:schemeClr val="tx1"/>
          </a:solidFill>
          <a:latin typeface="IBM Plex Sans" charset="0"/>
          <a:ea typeface="IBM Plex Sans" charset="0"/>
          <a:cs typeface="IBM Plex Sans" charset="0"/>
        </a:defRPr>
      </a:lvl3pPr>
      <a:lvl4pPr marL="628650" indent="-193675" algn="l" rtl="0" eaLnBrk="1" fontAlgn="base" hangingPunct="1">
        <a:lnSpc>
          <a:spcPts val="1600"/>
        </a:lnSpc>
        <a:spcBef>
          <a:spcPts val="0"/>
        </a:spcBef>
        <a:spcAft>
          <a:spcPts val="600"/>
        </a:spcAft>
        <a:buClr>
          <a:schemeClr val="tx1"/>
        </a:buClr>
        <a:buSzPct val="100000"/>
        <a:buFont typeface=".AppleSystemUIFont" charset="-120"/>
        <a:buChar char="–"/>
        <a:tabLst/>
        <a:defRPr sz="1200" baseline="0">
          <a:solidFill>
            <a:schemeClr val="tx1"/>
          </a:solidFill>
          <a:latin typeface="IBM Plex Sans" charset="0"/>
          <a:ea typeface="IBM Plex Sans" charset="0"/>
          <a:cs typeface="IBM Plex Sans" charset="0"/>
        </a:defRPr>
      </a:lvl4pPr>
      <a:lvl5pPr marL="803275" indent="-171450" algn="l" rtl="0" eaLnBrk="1" fontAlgn="base" hangingPunct="1">
        <a:lnSpc>
          <a:spcPts val="1600"/>
        </a:lnSpc>
        <a:spcBef>
          <a:spcPts val="0"/>
        </a:spcBef>
        <a:spcAft>
          <a:spcPts val="600"/>
        </a:spcAft>
        <a:buClr>
          <a:schemeClr val="tx1"/>
        </a:buClr>
        <a:buFont typeface=".AppleSystemUIFont" charset="-120"/>
        <a:buChar char="»"/>
        <a:tabLst/>
        <a:defRPr sz="1200">
          <a:solidFill>
            <a:schemeClr val="tx1"/>
          </a:solidFill>
          <a:latin typeface="IBM Plex Sans" charset="0"/>
          <a:ea typeface="IBM Plex Sans" charset="0"/>
          <a:cs typeface="IBM Plex Sans" charset="0"/>
        </a:defRPr>
      </a:lvl5pPr>
      <a:lvl6pPr marL="1583701" indent="-129668" algn="l" rtl="0" eaLnBrk="1" fontAlgn="base" hangingPunct="1">
        <a:spcBef>
          <a:spcPct val="20000"/>
        </a:spcBef>
        <a:spcAft>
          <a:spcPct val="0"/>
        </a:spcAft>
        <a:buClr>
          <a:schemeClr val="bg1"/>
        </a:buClr>
        <a:buChar char="»"/>
        <a:defRPr sz="1269">
          <a:solidFill>
            <a:schemeClr val="bg1"/>
          </a:solidFill>
          <a:latin typeface="Arial" charset="0"/>
        </a:defRPr>
      </a:lvl6pPr>
      <a:lvl7pPr marL="1946266" indent="-129668" algn="l" rtl="0" eaLnBrk="1" fontAlgn="base" hangingPunct="1">
        <a:spcBef>
          <a:spcPct val="20000"/>
        </a:spcBef>
        <a:spcAft>
          <a:spcPct val="0"/>
        </a:spcAft>
        <a:buClr>
          <a:schemeClr val="bg1"/>
        </a:buClr>
        <a:buChar char="»"/>
        <a:defRPr sz="1269">
          <a:solidFill>
            <a:schemeClr val="bg1"/>
          </a:solidFill>
          <a:latin typeface="Arial" charset="0"/>
        </a:defRPr>
      </a:lvl7pPr>
      <a:lvl8pPr marL="2308831" indent="-129668" algn="l" rtl="0" eaLnBrk="1" fontAlgn="base" hangingPunct="1">
        <a:spcBef>
          <a:spcPct val="20000"/>
        </a:spcBef>
        <a:spcAft>
          <a:spcPct val="0"/>
        </a:spcAft>
        <a:buClr>
          <a:schemeClr val="bg1"/>
        </a:buClr>
        <a:buChar char="»"/>
        <a:defRPr sz="1269">
          <a:solidFill>
            <a:schemeClr val="bg1"/>
          </a:solidFill>
          <a:latin typeface="Arial" charset="0"/>
        </a:defRPr>
      </a:lvl8pPr>
      <a:lvl9pPr marL="2671396" indent="-129668" algn="l" rtl="0" eaLnBrk="1" fontAlgn="base" hangingPunct="1">
        <a:spcBef>
          <a:spcPct val="20000"/>
        </a:spcBef>
        <a:spcAft>
          <a:spcPct val="0"/>
        </a:spcAft>
        <a:buClr>
          <a:schemeClr val="bg1"/>
        </a:buClr>
        <a:buChar char="»"/>
        <a:defRPr sz="1269">
          <a:solidFill>
            <a:schemeClr val="bg1"/>
          </a:solidFill>
          <a:latin typeface="Arial" charset="0"/>
        </a:defRPr>
      </a:lvl9pPr>
    </p:bodyStyle>
    <p:otherStyle>
      <a:defPPr>
        <a:defRPr lang="en-US"/>
      </a:defPPr>
      <a:lvl1pPr marL="0" algn="l" defTabSz="725130" rtl="0" eaLnBrk="1" latinLnBrk="0" hangingPunct="1">
        <a:defRPr sz="1428" kern="1200">
          <a:solidFill>
            <a:schemeClr val="tx1"/>
          </a:solidFill>
          <a:latin typeface="+mn-lt"/>
          <a:ea typeface="+mn-ea"/>
          <a:cs typeface="+mn-cs"/>
        </a:defRPr>
      </a:lvl1pPr>
      <a:lvl2pPr marL="362564" algn="l" defTabSz="725130" rtl="0" eaLnBrk="1" latinLnBrk="0" hangingPunct="1">
        <a:defRPr sz="1428" kern="1200">
          <a:solidFill>
            <a:schemeClr val="tx1"/>
          </a:solidFill>
          <a:latin typeface="+mn-lt"/>
          <a:ea typeface="+mn-ea"/>
          <a:cs typeface="+mn-cs"/>
        </a:defRPr>
      </a:lvl2pPr>
      <a:lvl3pPr marL="725130" algn="l" defTabSz="725130" rtl="0" eaLnBrk="1" latinLnBrk="0" hangingPunct="1">
        <a:defRPr sz="1428" kern="1200">
          <a:solidFill>
            <a:schemeClr val="tx1"/>
          </a:solidFill>
          <a:latin typeface="+mn-lt"/>
          <a:ea typeface="+mn-ea"/>
          <a:cs typeface="+mn-cs"/>
        </a:defRPr>
      </a:lvl3pPr>
      <a:lvl4pPr marL="1087693" algn="l" defTabSz="725130" rtl="0" eaLnBrk="1" latinLnBrk="0" hangingPunct="1">
        <a:defRPr sz="1428" kern="1200">
          <a:solidFill>
            <a:schemeClr val="tx1"/>
          </a:solidFill>
          <a:latin typeface="+mn-lt"/>
          <a:ea typeface="+mn-ea"/>
          <a:cs typeface="+mn-cs"/>
        </a:defRPr>
      </a:lvl4pPr>
      <a:lvl5pPr marL="1450258" algn="l" defTabSz="725130" rtl="0" eaLnBrk="1" latinLnBrk="0" hangingPunct="1">
        <a:defRPr sz="1428" kern="1200">
          <a:solidFill>
            <a:schemeClr val="tx1"/>
          </a:solidFill>
          <a:latin typeface="+mn-lt"/>
          <a:ea typeface="+mn-ea"/>
          <a:cs typeface="+mn-cs"/>
        </a:defRPr>
      </a:lvl5pPr>
      <a:lvl6pPr marL="1812823" algn="l" defTabSz="725130" rtl="0" eaLnBrk="1" latinLnBrk="0" hangingPunct="1">
        <a:defRPr sz="1428" kern="1200">
          <a:solidFill>
            <a:schemeClr val="tx1"/>
          </a:solidFill>
          <a:latin typeface="+mn-lt"/>
          <a:ea typeface="+mn-ea"/>
          <a:cs typeface="+mn-cs"/>
        </a:defRPr>
      </a:lvl6pPr>
      <a:lvl7pPr marL="2175387" algn="l" defTabSz="725130" rtl="0" eaLnBrk="1" latinLnBrk="0" hangingPunct="1">
        <a:defRPr sz="1428" kern="1200">
          <a:solidFill>
            <a:schemeClr val="tx1"/>
          </a:solidFill>
          <a:latin typeface="+mn-lt"/>
          <a:ea typeface="+mn-ea"/>
          <a:cs typeface="+mn-cs"/>
        </a:defRPr>
      </a:lvl7pPr>
      <a:lvl8pPr marL="2537951" algn="l" defTabSz="725130" rtl="0" eaLnBrk="1" latinLnBrk="0" hangingPunct="1">
        <a:defRPr sz="1428" kern="1200">
          <a:solidFill>
            <a:schemeClr val="tx1"/>
          </a:solidFill>
          <a:latin typeface="+mn-lt"/>
          <a:ea typeface="+mn-ea"/>
          <a:cs typeface="+mn-cs"/>
        </a:defRPr>
      </a:lvl8pPr>
      <a:lvl9pPr marL="2900516" algn="l" defTabSz="725130" rtl="0" eaLnBrk="1" latinLnBrk="0" hangingPunct="1">
        <a:defRPr sz="142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50">
          <p15:clr>
            <a:srgbClr val="F26B43"/>
          </p15:clr>
        </p15:guide>
        <p15:guide id="2" pos="144">
          <p15:clr>
            <a:srgbClr val="F26B43"/>
          </p15:clr>
        </p15:guide>
        <p15:guide id="3" pos="5616">
          <p15:clr>
            <a:srgbClr val="F26B43"/>
          </p15:clr>
        </p15:guide>
        <p15:guide id="4" orient="horz" pos="2832">
          <p15:clr>
            <a:srgbClr val="F26B43"/>
          </p15:clr>
        </p15:guide>
        <p15:guide id="5" orient="horz" pos="3088">
          <p15:clr>
            <a:srgbClr val="F26B43"/>
          </p15:clr>
        </p15:guide>
        <p15:guide id="6" pos="2880">
          <p15:clr>
            <a:srgbClr val="F26B43"/>
          </p15:clr>
        </p15:guide>
        <p15:guide id="7" pos="2736">
          <p15:clr>
            <a:srgbClr val="F26B43"/>
          </p15:clr>
        </p15:guide>
        <p15:guide id="8" pos="1440">
          <p15:clr>
            <a:srgbClr val="F26B43"/>
          </p15:clr>
        </p15:guide>
        <p15:guide id="9" pos="3024">
          <p15:clr>
            <a:srgbClr val="F26B43"/>
          </p15:clr>
        </p15:guide>
        <p15:guide id="10" pos="1296">
          <p15:clr>
            <a:srgbClr val="F26B43"/>
          </p15:clr>
        </p15:guide>
        <p15:guide id="11" pos="1584">
          <p15:clr>
            <a:srgbClr val="F26B43"/>
          </p15:clr>
        </p15:guide>
        <p15:guide id="12" pos="4320">
          <p15:clr>
            <a:srgbClr val="F26B43"/>
          </p15:clr>
        </p15:guide>
        <p15:guide id="13" pos="4176">
          <p15:clr>
            <a:srgbClr val="F26B43"/>
          </p15:clr>
        </p15:guide>
        <p15:guide id="14" pos="4464">
          <p15:clr>
            <a:srgbClr val="F26B43"/>
          </p15:clr>
        </p15:guide>
        <p15:guide id="15" orient="horz" pos="412">
          <p15:clr>
            <a:srgbClr val="F26B43"/>
          </p15:clr>
        </p15:guide>
        <p15:guide id="17" orient="horz" pos="812">
          <p15:clr>
            <a:srgbClr val="F26B43"/>
          </p15:clr>
        </p15:guide>
        <p15:guide id="18" orient="horz" pos="1620">
          <p15:clr>
            <a:srgbClr val="F26B43"/>
          </p15:clr>
        </p15:guide>
        <p15:guide id="19" orient="horz" pos="1216">
          <p15:clr>
            <a:srgbClr val="F26B43"/>
          </p15:clr>
        </p15:guide>
        <p15:guide id="20" orient="horz" pos="2022">
          <p15:clr>
            <a:srgbClr val="F26B43"/>
          </p15:clr>
        </p15:guide>
        <p15:guide id="21" orient="horz" pos="2424">
          <p15:clr>
            <a:srgbClr val="F26B43"/>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Title Placeholder 3"/>
          <p:cNvSpPr>
            <a:spLocks noGrp="1"/>
          </p:cNvSpPr>
          <p:nvPr>
            <p:ph type="title"/>
          </p:nvPr>
        </p:nvSpPr>
        <p:spPr>
          <a:xfrm>
            <a:off x="210312" y="201169"/>
            <a:ext cx="4142232" cy="4294632"/>
          </a:xfrm>
          <a:prstGeom prst="rect">
            <a:avLst/>
          </a:prstGeom>
        </p:spPr>
        <p:txBody>
          <a:bodyPr vert="horz" lIns="0" tIns="0" rIns="0" bIns="0" rtlCol="0" anchor="t">
            <a:noAutofit/>
          </a:bodyPr>
          <a:lstStyle/>
          <a:p>
            <a:r>
              <a:rPr lang="en-US" dirty="0"/>
              <a:t>Click to edit Master title style</a:t>
            </a:r>
          </a:p>
        </p:txBody>
      </p:sp>
      <p:sp>
        <p:nvSpPr>
          <p:cNvPr id="5" name="Text Placeholder 4"/>
          <p:cNvSpPr>
            <a:spLocks noGrp="1"/>
          </p:cNvSpPr>
          <p:nvPr>
            <p:ph type="body" idx="1"/>
          </p:nvPr>
        </p:nvSpPr>
        <p:spPr>
          <a:xfrm>
            <a:off x="4791456" y="201169"/>
            <a:ext cx="4123944" cy="4294632"/>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6"/>
          <p:cNvSpPr>
            <a:spLocks noGrp="1"/>
          </p:cNvSpPr>
          <p:nvPr>
            <p:ph type="ftr" sz="quarter" idx="3"/>
          </p:nvPr>
        </p:nvSpPr>
        <p:spPr>
          <a:xfrm>
            <a:off x="228666" y="4787900"/>
            <a:ext cx="4114734" cy="166688"/>
          </a:xfrm>
          <a:prstGeom prst="rect">
            <a:avLst/>
          </a:prstGeom>
        </p:spPr>
        <p:txBody>
          <a:bodyPr vert="horz" lIns="0" tIns="0" rIns="0" bIns="0" rtlCol="0" anchor="ctr"/>
          <a:lstStyle>
            <a:lvl1pPr marL="0" marR="0" indent="0" algn="l" defTabSz="685297" rtl="0" eaLnBrk="1" fontAlgn="auto" latinLnBrk="0" hangingPunct="1">
              <a:lnSpc>
                <a:spcPct val="100000"/>
              </a:lnSpc>
              <a:spcBef>
                <a:spcPts val="0"/>
              </a:spcBef>
              <a:spcAft>
                <a:spcPts val="0"/>
              </a:spcAft>
              <a:buClrTx/>
              <a:buSzTx/>
              <a:buFontTx/>
              <a:buNone/>
              <a:tabLst/>
              <a:defRPr sz="599">
                <a:solidFill>
                  <a:schemeClr val="tx1"/>
                </a:solidFill>
              </a:defRPr>
            </a:lvl1pPr>
          </a:lstStyle>
          <a:p>
            <a:r>
              <a:rPr lang="en-US"/>
              <a:t>Group Name / DOC ID / Month XX, 2018 / © 2018 IBM Corporation</a:t>
            </a:r>
            <a:endParaRPr lang="en-US" dirty="0"/>
          </a:p>
        </p:txBody>
      </p:sp>
      <p:sp>
        <p:nvSpPr>
          <p:cNvPr id="8" name="Slide Number Placeholder 7"/>
          <p:cNvSpPr>
            <a:spLocks noGrp="1"/>
          </p:cNvSpPr>
          <p:nvPr>
            <p:ph type="sldNum" sz="quarter" idx="4"/>
          </p:nvPr>
        </p:nvSpPr>
        <p:spPr>
          <a:xfrm>
            <a:off x="7086600" y="4787900"/>
            <a:ext cx="1828732" cy="166688"/>
          </a:xfrm>
          <a:prstGeom prst="rect">
            <a:avLst/>
          </a:prstGeom>
        </p:spPr>
        <p:txBody>
          <a:bodyPr vert="horz" lIns="0" tIns="0" rIns="0" bIns="0" rtlCol="0" anchor="ctr"/>
          <a:lstStyle>
            <a:lvl1pPr algn="r">
              <a:defRPr sz="599">
                <a:solidFill>
                  <a:schemeClr val="tx1"/>
                </a:solidFill>
              </a:defRPr>
            </a:lvl1pPr>
          </a:lstStyle>
          <a:p>
            <a:fld id="{59395FB3-9C97-154F-86B2-7E381B951268}" type="slidenum">
              <a:rPr lang="en-US" smtClean="0"/>
              <a:pPr/>
              <a:t>‹#›</a:t>
            </a:fld>
            <a:endParaRPr lang="en-US" dirty="0"/>
          </a:p>
        </p:txBody>
      </p:sp>
      <p:grpSp>
        <p:nvGrpSpPr>
          <p:cNvPr id="59" name="Group 58"/>
          <p:cNvGrpSpPr/>
          <p:nvPr userDrawn="1"/>
        </p:nvGrpSpPr>
        <p:grpSpPr>
          <a:xfrm>
            <a:off x="-109730" y="-110490"/>
            <a:ext cx="9364220" cy="536448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171763648"/>
      </p:ext>
    </p:extLst>
  </p:cSld>
  <p:clrMap bg1="dk1" tx1="lt1" bg2="dk2" tx2="lt2" accent1="accent1" accent2="accent2" accent3="accent3" accent4="accent4" accent5="accent5" accent6="accent6" hlink="hlink" folHlink="folHlink"/>
  <p:sldLayoutIdLst>
    <p:sldLayoutId id="2147484222" r:id="rId1"/>
    <p:sldLayoutId id="2147484223" r:id="rId2"/>
    <p:sldLayoutId id="2147484224" r:id="rId3"/>
    <p:sldLayoutId id="2147484225" r:id="rId4"/>
    <p:sldLayoutId id="2147484226" r:id="rId5"/>
    <p:sldLayoutId id="2147484227" r:id="rId6"/>
    <p:sldLayoutId id="2147484228" r:id="rId7"/>
    <p:sldLayoutId id="2147484229" r:id="rId8"/>
    <p:sldLayoutId id="2147484230" r:id="rId9"/>
    <p:sldLayoutId id="2147484231" r:id="rId10"/>
    <p:sldLayoutId id="2147484232" r:id="rId11"/>
    <p:sldLayoutId id="2147484233" r:id="rId12"/>
    <p:sldLayoutId id="2147484234" r:id="rId13"/>
    <p:sldLayoutId id="2147484235" r:id="rId14"/>
    <p:sldLayoutId id="2147484236" r:id="rId15"/>
    <p:sldLayoutId id="2147484237" r:id="rId16"/>
    <p:sldLayoutId id="2147484238" r:id="rId17"/>
    <p:sldLayoutId id="2147484239" r:id="rId18"/>
    <p:sldLayoutId id="2147484240" r:id="rId19"/>
    <p:sldLayoutId id="2147484241" r:id="rId20"/>
    <p:sldLayoutId id="2147484242" r:id="rId21"/>
    <p:sldLayoutId id="2147484243" r:id="rId22"/>
    <p:sldLayoutId id="2147484244" r:id="rId23"/>
    <p:sldLayoutId id="2147484245" r:id="rId24"/>
    <p:sldLayoutId id="2147484246" r:id="rId25"/>
    <p:sldLayoutId id="2147484247" r:id="rId26"/>
    <p:sldLayoutId id="2147484248" r:id="rId27"/>
    <p:sldLayoutId id="2147484249" r:id="rId28"/>
    <p:sldLayoutId id="2147484250" r:id="rId29"/>
    <p:sldLayoutId id="2147484251" r:id="rId30"/>
    <p:sldLayoutId id="2147484252" r:id="rId31"/>
    <p:sldLayoutId id="2147484253" r:id="rId32"/>
    <p:sldLayoutId id="2147484254" r:id="rId33"/>
    <p:sldLayoutId id="2147484255" r:id="rId34"/>
    <p:sldLayoutId id="2147484256" r:id="rId35"/>
  </p:sldLayoutIdLst>
  <p:hf hdr="0" dt="0"/>
  <p:txStyles>
    <p:titleStyle>
      <a:lvl1pPr algn="l" rtl="0" eaLnBrk="1" fontAlgn="base" hangingPunct="1">
        <a:lnSpc>
          <a:spcPct val="90000"/>
        </a:lnSpc>
        <a:spcBef>
          <a:spcPct val="0"/>
        </a:spcBef>
        <a:spcAft>
          <a:spcPct val="0"/>
        </a:spcAft>
        <a:defRPr sz="2398" b="0">
          <a:solidFill>
            <a:schemeClr val="tx1"/>
          </a:solidFill>
          <a:latin typeface="IBM Plex Sans" charset="0"/>
          <a:ea typeface="IBM Plex Sans" charset="0"/>
          <a:cs typeface="IBM Plex Sans" charset="0"/>
        </a:defRPr>
      </a:lvl1pPr>
      <a:lvl2pPr algn="l" rtl="0" eaLnBrk="1" fontAlgn="base" hangingPunct="1">
        <a:lnSpc>
          <a:spcPct val="90000"/>
        </a:lnSpc>
        <a:spcBef>
          <a:spcPct val="0"/>
        </a:spcBef>
        <a:spcAft>
          <a:spcPct val="0"/>
        </a:spcAft>
        <a:defRPr sz="2218">
          <a:solidFill>
            <a:srgbClr val="191919"/>
          </a:solidFill>
          <a:latin typeface="HelvNeue Light for IBM" pitchFamily="34" charset="0"/>
        </a:defRPr>
      </a:lvl2pPr>
      <a:lvl3pPr algn="l" rtl="0" eaLnBrk="1" fontAlgn="base" hangingPunct="1">
        <a:lnSpc>
          <a:spcPct val="90000"/>
        </a:lnSpc>
        <a:spcBef>
          <a:spcPct val="0"/>
        </a:spcBef>
        <a:spcAft>
          <a:spcPct val="0"/>
        </a:spcAft>
        <a:defRPr sz="2218">
          <a:solidFill>
            <a:srgbClr val="191919"/>
          </a:solidFill>
          <a:latin typeface="HelvNeue Light for IBM" pitchFamily="34" charset="0"/>
        </a:defRPr>
      </a:lvl3pPr>
      <a:lvl4pPr algn="l" rtl="0" eaLnBrk="1" fontAlgn="base" hangingPunct="1">
        <a:lnSpc>
          <a:spcPct val="90000"/>
        </a:lnSpc>
        <a:spcBef>
          <a:spcPct val="0"/>
        </a:spcBef>
        <a:spcAft>
          <a:spcPct val="0"/>
        </a:spcAft>
        <a:defRPr sz="2218">
          <a:solidFill>
            <a:srgbClr val="191919"/>
          </a:solidFill>
          <a:latin typeface="HelvNeue Light for IBM" pitchFamily="34" charset="0"/>
        </a:defRPr>
      </a:lvl4pPr>
      <a:lvl5pPr algn="l" rtl="0" eaLnBrk="1" fontAlgn="base" hangingPunct="1">
        <a:lnSpc>
          <a:spcPct val="90000"/>
        </a:lnSpc>
        <a:spcBef>
          <a:spcPct val="0"/>
        </a:spcBef>
        <a:spcAft>
          <a:spcPct val="0"/>
        </a:spcAft>
        <a:defRPr sz="2218">
          <a:solidFill>
            <a:srgbClr val="191919"/>
          </a:solidFill>
          <a:latin typeface="HelvNeue Light for IBM" pitchFamily="34" charset="0"/>
        </a:defRPr>
      </a:lvl5pPr>
      <a:lvl6pPr marL="362201" algn="l" rtl="0" eaLnBrk="1" fontAlgn="base" hangingPunct="1">
        <a:lnSpc>
          <a:spcPct val="90000"/>
        </a:lnSpc>
        <a:spcBef>
          <a:spcPct val="0"/>
        </a:spcBef>
        <a:spcAft>
          <a:spcPct val="0"/>
        </a:spcAft>
        <a:defRPr sz="2218">
          <a:solidFill>
            <a:srgbClr val="191919"/>
          </a:solidFill>
          <a:latin typeface="HelvNeue Light for IBM" pitchFamily="34" charset="0"/>
        </a:defRPr>
      </a:lvl6pPr>
      <a:lvl7pPr marL="724405" algn="l" rtl="0" eaLnBrk="1" fontAlgn="base" hangingPunct="1">
        <a:lnSpc>
          <a:spcPct val="90000"/>
        </a:lnSpc>
        <a:spcBef>
          <a:spcPct val="0"/>
        </a:spcBef>
        <a:spcAft>
          <a:spcPct val="0"/>
        </a:spcAft>
        <a:defRPr sz="2218">
          <a:solidFill>
            <a:srgbClr val="191919"/>
          </a:solidFill>
          <a:latin typeface="HelvNeue Light for IBM" pitchFamily="34" charset="0"/>
        </a:defRPr>
      </a:lvl7pPr>
      <a:lvl8pPr marL="1086605" algn="l" rtl="0" eaLnBrk="1" fontAlgn="base" hangingPunct="1">
        <a:lnSpc>
          <a:spcPct val="90000"/>
        </a:lnSpc>
        <a:spcBef>
          <a:spcPct val="0"/>
        </a:spcBef>
        <a:spcAft>
          <a:spcPct val="0"/>
        </a:spcAft>
        <a:defRPr sz="2218">
          <a:solidFill>
            <a:srgbClr val="191919"/>
          </a:solidFill>
          <a:latin typeface="HelvNeue Light for IBM" pitchFamily="34" charset="0"/>
        </a:defRPr>
      </a:lvl8pPr>
      <a:lvl9pPr marL="1448808" algn="l" rtl="0" eaLnBrk="1" fontAlgn="base" hangingPunct="1">
        <a:lnSpc>
          <a:spcPct val="90000"/>
        </a:lnSpc>
        <a:spcBef>
          <a:spcPct val="0"/>
        </a:spcBef>
        <a:spcAft>
          <a:spcPct val="0"/>
        </a:spcAft>
        <a:defRPr sz="2218">
          <a:solidFill>
            <a:srgbClr val="191919"/>
          </a:solidFill>
          <a:latin typeface="HelvNeue Light for IBM" pitchFamily="34" charset="0"/>
        </a:defRPr>
      </a:lvl9pPr>
    </p:titleStyle>
    <p:bodyStyle>
      <a:lvl1pPr marL="0" indent="0" algn="l" rtl="0" eaLnBrk="1" fontAlgn="base" hangingPunct="1">
        <a:lnSpc>
          <a:spcPct val="100000"/>
        </a:lnSpc>
        <a:spcBef>
          <a:spcPts val="1099"/>
        </a:spcBef>
        <a:spcAft>
          <a:spcPct val="0"/>
        </a:spcAft>
        <a:buClr>
          <a:schemeClr val="tx1"/>
        </a:buClr>
        <a:buSzPct val="90000"/>
        <a:buFont typeface="Wingdings" pitchFamily="2" charset="2"/>
        <a:buNone/>
        <a:defRPr sz="1399">
          <a:solidFill>
            <a:schemeClr val="tx1"/>
          </a:solidFill>
          <a:latin typeface="IBM Plex Sans" charset="0"/>
          <a:ea typeface="IBM Plex Sans" charset="0"/>
          <a:cs typeface="IBM Plex Sans" charset="0"/>
        </a:defRPr>
      </a:lvl1pPr>
      <a:lvl2pPr marL="171278" indent="-171278" algn="l" rtl="0" eaLnBrk="1" fontAlgn="base" hangingPunct="1">
        <a:lnSpc>
          <a:spcPct val="100000"/>
        </a:lnSpc>
        <a:spcBef>
          <a:spcPts val="1099"/>
        </a:spcBef>
        <a:spcAft>
          <a:spcPct val="0"/>
        </a:spcAft>
        <a:buClr>
          <a:schemeClr val="tx1"/>
        </a:buClr>
        <a:buSzPct val="100000"/>
        <a:buFont typeface=".AppleSystemUIFont" charset="-120"/>
        <a:buChar char="–"/>
        <a:tabLst/>
        <a:defRPr sz="1399">
          <a:solidFill>
            <a:schemeClr val="tx1"/>
          </a:solidFill>
          <a:latin typeface="IBM Plex Sans" charset="0"/>
          <a:ea typeface="IBM Plex Sans" charset="0"/>
          <a:cs typeface="IBM Plex Sans" charset="0"/>
        </a:defRPr>
      </a:lvl2pPr>
      <a:lvl3pPr marL="342557" indent="-141147" algn="l" rtl="0" eaLnBrk="1" fontAlgn="base" hangingPunct="1">
        <a:lnSpc>
          <a:spcPct val="100000"/>
        </a:lnSpc>
        <a:spcBef>
          <a:spcPts val="1099"/>
        </a:spcBef>
        <a:spcAft>
          <a:spcPct val="0"/>
        </a:spcAft>
        <a:buClr>
          <a:schemeClr val="tx1"/>
        </a:buClr>
        <a:buSzPct val="100000"/>
        <a:buFont typeface="Arial" panose="020B0604020202020204" pitchFamily="34" charset="0"/>
        <a:buChar char="•"/>
        <a:tabLst/>
        <a:defRPr sz="1399">
          <a:solidFill>
            <a:schemeClr val="tx1"/>
          </a:solidFill>
          <a:latin typeface="IBM Plex Sans" charset="0"/>
          <a:ea typeface="IBM Plex Sans" charset="0"/>
          <a:cs typeface="IBM Plex Sans" charset="0"/>
        </a:defRPr>
      </a:lvl3pPr>
      <a:lvl4pPr marL="628022" indent="-193481" algn="l" rtl="0" eaLnBrk="1" fontAlgn="base" hangingPunct="1">
        <a:lnSpc>
          <a:spcPct val="100000"/>
        </a:lnSpc>
        <a:spcBef>
          <a:spcPts val="1099"/>
        </a:spcBef>
        <a:spcAft>
          <a:spcPct val="0"/>
        </a:spcAft>
        <a:buClr>
          <a:schemeClr val="tx1"/>
        </a:buClr>
        <a:buSzPct val="100000"/>
        <a:buFont typeface=".AppleSystemUIFont" charset="-120"/>
        <a:buChar char="–"/>
        <a:tabLst/>
        <a:defRPr sz="1399" baseline="0">
          <a:solidFill>
            <a:schemeClr val="tx1"/>
          </a:solidFill>
          <a:latin typeface="IBM Plex Sans" charset="0"/>
          <a:ea typeface="IBM Plex Sans" charset="0"/>
          <a:cs typeface="IBM Plex Sans" charset="0"/>
        </a:defRPr>
      </a:lvl4pPr>
      <a:lvl5pPr marL="802472" indent="-171278" algn="l" rtl="0" eaLnBrk="1" fontAlgn="base" hangingPunct="1">
        <a:lnSpc>
          <a:spcPct val="100000"/>
        </a:lnSpc>
        <a:spcBef>
          <a:spcPts val="1099"/>
        </a:spcBef>
        <a:spcAft>
          <a:spcPct val="0"/>
        </a:spcAft>
        <a:buClr>
          <a:schemeClr val="tx1"/>
        </a:buClr>
        <a:buFont typeface=".AppleSystemUIFont" charset="-120"/>
        <a:buChar char="»"/>
        <a:tabLst/>
        <a:defRPr sz="1399">
          <a:solidFill>
            <a:schemeClr val="tx1"/>
          </a:solidFill>
          <a:latin typeface="IBM Plex Sans" charset="0"/>
          <a:ea typeface="IBM Plex Sans" charset="0"/>
          <a:cs typeface="IBM Plex Sans" charset="0"/>
        </a:defRPr>
      </a:lvl5pPr>
      <a:lvl6pPr marL="1582118" indent="-129539" algn="l" rtl="0" eaLnBrk="1" fontAlgn="base" hangingPunct="1">
        <a:spcBef>
          <a:spcPct val="20000"/>
        </a:spcBef>
        <a:spcAft>
          <a:spcPct val="0"/>
        </a:spcAft>
        <a:buClr>
          <a:schemeClr val="bg1"/>
        </a:buClr>
        <a:buChar char="»"/>
        <a:defRPr sz="1268">
          <a:solidFill>
            <a:schemeClr val="bg1"/>
          </a:solidFill>
          <a:latin typeface="Arial" charset="0"/>
        </a:defRPr>
      </a:lvl6pPr>
      <a:lvl7pPr marL="1944320" indent="-129539" algn="l" rtl="0" eaLnBrk="1" fontAlgn="base" hangingPunct="1">
        <a:spcBef>
          <a:spcPct val="20000"/>
        </a:spcBef>
        <a:spcAft>
          <a:spcPct val="0"/>
        </a:spcAft>
        <a:buClr>
          <a:schemeClr val="bg1"/>
        </a:buClr>
        <a:buChar char="»"/>
        <a:defRPr sz="1268">
          <a:solidFill>
            <a:schemeClr val="bg1"/>
          </a:solidFill>
          <a:latin typeface="Arial" charset="0"/>
        </a:defRPr>
      </a:lvl7pPr>
      <a:lvl8pPr marL="2306522" indent="-129539" algn="l" rtl="0" eaLnBrk="1" fontAlgn="base" hangingPunct="1">
        <a:spcBef>
          <a:spcPct val="20000"/>
        </a:spcBef>
        <a:spcAft>
          <a:spcPct val="0"/>
        </a:spcAft>
        <a:buClr>
          <a:schemeClr val="bg1"/>
        </a:buClr>
        <a:buChar char="»"/>
        <a:defRPr sz="1268">
          <a:solidFill>
            <a:schemeClr val="bg1"/>
          </a:solidFill>
          <a:latin typeface="Arial" charset="0"/>
        </a:defRPr>
      </a:lvl8pPr>
      <a:lvl9pPr marL="2668724" indent="-129539" algn="l" rtl="0" eaLnBrk="1" fontAlgn="base" hangingPunct="1">
        <a:spcBef>
          <a:spcPct val="20000"/>
        </a:spcBef>
        <a:spcAft>
          <a:spcPct val="0"/>
        </a:spcAft>
        <a:buClr>
          <a:schemeClr val="bg1"/>
        </a:buClr>
        <a:buChar char="»"/>
        <a:defRPr sz="1268">
          <a:solidFill>
            <a:schemeClr val="bg1"/>
          </a:solidFill>
          <a:latin typeface="Arial" charset="0"/>
        </a:defRPr>
      </a:lvl9pPr>
    </p:bodyStyle>
    <p:otherStyle>
      <a:defPPr>
        <a:defRPr lang="en-US"/>
      </a:defPPr>
      <a:lvl1pPr marL="0" algn="l" defTabSz="724405" rtl="0" eaLnBrk="1" latinLnBrk="0" hangingPunct="1">
        <a:defRPr sz="1427" kern="1200">
          <a:solidFill>
            <a:schemeClr val="tx1"/>
          </a:solidFill>
          <a:latin typeface="+mn-lt"/>
          <a:ea typeface="+mn-ea"/>
          <a:cs typeface="+mn-cs"/>
        </a:defRPr>
      </a:lvl1pPr>
      <a:lvl2pPr marL="362201" algn="l" defTabSz="724405" rtl="0" eaLnBrk="1" latinLnBrk="0" hangingPunct="1">
        <a:defRPr sz="1427" kern="1200">
          <a:solidFill>
            <a:schemeClr val="tx1"/>
          </a:solidFill>
          <a:latin typeface="+mn-lt"/>
          <a:ea typeface="+mn-ea"/>
          <a:cs typeface="+mn-cs"/>
        </a:defRPr>
      </a:lvl2pPr>
      <a:lvl3pPr marL="724405" algn="l" defTabSz="724405" rtl="0" eaLnBrk="1" latinLnBrk="0" hangingPunct="1">
        <a:defRPr sz="1427" kern="1200">
          <a:solidFill>
            <a:schemeClr val="tx1"/>
          </a:solidFill>
          <a:latin typeface="+mn-lt"/>
          <a:ea typeface="+mn-ea"/>
          <a:cs typeface="+mn-cs"/>
        </a:defRPr>
      </a:lvl3pPr>
      <a:lvl4pPr marL="1086605" algn="l" defTabSz="724405" rtl="0" eaLnBrk="1" latinLnBrk="0" hangingPunct="1">
        <a:defRPr sz="1427" kern="1200">
          <a:solidFill>
            <a:schemeClr val="tx1"/>
          </a:solidFill>
          <a:latin typeface="+mn-lt"/>
          <a:ea typeface="+mn-ea"/>
          <a:cs typeface="+mn-cs"/>
        </a:defRPr>
      </a:lvl4pPr>
      <a:lvl5pPr marL="1448808" algn="l" defTabSz="724405" rtl="0" eaLnBrk="1" latinLnBrk="0" hangingPunct="1">
        <a:defRPr sz="1427" kern="1200">
          <a:solidFill>
            <a:schemeClr val="tx1"/>
          </a:solidFill>
          <a:latin typeface="+mn-lt"/>
          <a:ea typeface="+mn-ea"/>
          <a:cs typeface="+mn-cs"/>
        </a:defRPr>
      </a:lvl5pPr>
      <a:lvl6pPr marL="1811010" algn="l" defTabSz="724405" rtl="0" eaLnBrk="1" latinLnBrk="0" hangingPunct="1">
        <a:defRPr sz="1427" kern="1200">
          <a:solidFill>
            <a:schemeClr val="tx1"/>
          </a:solidFill>
          <a:latin typeface="+mn-lt"/>
          <a:ea typeface="+mn-ea"/>
          <a:cs typeface="+mn-cs"/>
        </a:defRPr>
      </a:lvl6pPr>
      <a:lvl7pPr marL="2173211" algn="l" defTabSz="724405" rtl="0" eaLnBrk="1" latinLnBrk="0" hangingPunct="1">
        <a:defRPr sz="1427" kern="1200">
          <a:solidFill>
            <a:schemeClr val="tx1"/>
          </a:solidFill>
          <a:latin typeface="+mn-lt"/>
          <a:ea typeface="+mn-ea"/>
          <a:cs typeface="+mn-cs"/>
        </a:defRPr>
      </a:lvl7pPr>
      <a:lvl8pPr marL="2535413" algn="l" defTabSz="724405" rtl="0" eaLnBrk="1" latinLnBrk="0" hangingPunct="1">
        <a:defRPr sz="1427" kern="1200">
          <a:solidFill>
            <a:schemeClr val="tx1"/>
          </a:solidFill>
          <a:latin typeface="+mn-lt"/>
          <a:ea typeface="+mn-ea"/>
          <a:cs typeface="+mn-cs"/>
        </a:defRPr>
      </a:lvl8pPr>
      <a:lvl9pPr marL="2897615" algn="l" defTabSz="724405" rtl="0" eaLnBrk="1" latinLnBrk="0" hangingPunct="1">
        <a:defRPr sz="1427"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00">
          <p15:clr>
            <a:srgbClr val="F26B43"/>
          </p15:clr>
        </p15:guide>
        <p15:guide id="2" pos="288">
          <p15:clr>
            <a:srgbClr val="F26B43"/>
          </p15:clr>
        </p15:guide>
        <p15:guide id="3" pos="11232">
          <p15:clr>
            <a:srgbClr val="F26B43"/>
          </p15:clr>
        </p15:guide>
        <p15:guide id="4" orient="horz" pos="5669">
          <p15:clr>
            <a:srgbClr val="F26B43"/>
          </p15:clr>
        </p15:guide>
        <p15:guide id="5" orient="horz" pos="6182">
          <p15:clr>
            <a:srgbClr val="F26B43"/>
          </p15:clr>
        </p15:guide>
        <p15:guide id="6" pos="5760">
          <p15:clr>
            <a:srgbClr val="F26B43"/>
          </p15:clr>
        </p15:guide>
        <p15:guide id="7" pos="5472">
          <p15:clr>
            <a:srgbClr val="F26B43"/>
          </p15:clr>
        </p15:guide>
        <p15:guide id="8" pos="2880">
          <p15:clr>
            <a:srgbClr val="F26B43"/>
          </p15:clr>
        </p15:guide>
        <p15:guide id="9" pos="6048">
          <p15:clr>
            <a:srgbClr val="F26B43"/>
          </p15:clr>
        </p15:guide>
        <p15:guide id="10" pos="2592">
          <p15:clr>
            <a:srgbClr val="F26B43"/>
          </p15:clr>
        </p15:guide>
        <p15:guide id="11" pos="3168">
          <p15:clr>
            <a:srgbClr val="F26B43"/>
          </p15:clr>
        </p15:guide>
        <p15:guide id="12" pos="8640">
          <p15:clr>
            <a:srgbClr val="F26B43"/>
          </p15:clr>
        </p15:guide>
        <p15:guide id="13" pos="8352">
          <p15:clr>
            <a:srgbClr val="F26B43"/>
          </p15:clr>
        </p15:guide>
        <p15:guide id="14" pos="8928">
          <p15:clr>
            <a:srgbClr val="F26B43"/>
          </p15:clr>
        </p15:guide>
        <p15:guide id="15" orient="horz" pos="825">
          <p15:clr>
            <a:srgbClr val="F26B43"/>
          </p15:clr>
        </p15:guide>
        <p15:guide id="17" orient="horz" pos="1626">
          <p15:clr>
            <a:srgbClr val="F26B43"/>
          </p15:clr>
        </p15:guide>
        <p15:guide id="18" orient="horz" pos="3243">
          <p15:clr>
            <a:srgbClr val="F26B43"/>
          </p15:clr>
        </p15:guide>
        <p15:guide id="19" orient="horz" pos="2434">
          <p15:clr>
            <a:srgbClr val="F26B43"/>
          </p15:clr>
        </p15:guide>
        <p15:guide id="20" orient="horz" pos="4048">
          <p15:clr>
            <a:srgbClr val="F26B43"/>
          </p15:clr>
        </p15:guide>
        <p15:guide id="21" orient="horz" pos="4852">
          <p15:clr>
            <a:srgbClr val="F26B43"/>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83650" name="Title Placeholder 1">
            <a:extLst>
              <a:ext uri="{FF2B5EF4-FFF2-40B4-BE49-F238E27FC236}">
                <a16:creationId xmlns:a16="http://schemas.microsoft.com/office/drawing/2014/main" id="{2938C7DB-676C-49A0-82E0-E54E413C9F62}"/>
              </a:ext>
            </a:extLst>
          </p:cNvPr>
          <p:cNvSpPr>
            <a:spLocks noGrp="1"/>
          </p:cNvSpPr>
          <p:nvPr>
            <p:ph type="title"/>
          </p:nvPr>
        </p:nvSpPr>
        <p:spPr bwMode="auto">
          <a:xfrm>
            <a:off x="228600" y="201217"/>
            <a:ext cx="4114800" cy="4491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en-US"/>
              <a:t>Click to edit Master title style</a:t>
            </a:r>
          </a:p>
        </p:txBody>
      </p:sp>
      <p:sp>
        <p:nvSpPr>
          <p:cNvPr id="283651" name="Text Placeholder 2">
            <a:extLst>
              <a:ext uri="{FF2B5EF4-FFF2-40B4-BE49-F238E27FC236}">
                <a16:creationId xmlns:a16="http://schemas.microsoft.com/office/drawing/2014/main" id="{22D3915A-391D-4286-81D4-809B0ACB20C1}"/>
              </a:ext>
            </a:extLst>
          </p:cNvPr>
          <p:cNvSpPr>
            <a:spLocks noGrp="1"/>
          </p:cNvSpPr>
          <p:nvPr>
            <p:ph type="body" idx="1"/>
          </p:nvPr>
        </p:nvSpPr>
        <p:spPr bwMode="auto">
          <a:xfrm>
            <a:off x="4800600" y="191693"/>
            <a:ext cx="4114800" cy="450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en-US"/>
              <a:t>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7" name="Slide Number Placeholder 6">
            <a:extLst>
              <a:ext uri="{FF2B5EF4-FFF2-40B4-BE49-F238E27FC236}">
                <a16:creationId xmlns:a16="http://schemas.microsoft.com/office/drawing/2014/main" id="{E0C2D6E0-7AC9-1943-8715-C05316B3B66D}"/>
              </a:ext>
            </a:extLst>
          </p:cNvPr>
          <p:cNvSpPr>
            <a:spLocks noGrp="1"/>
          </p:cNvSpPr>
          <p:nvPr>
            <p:ph type="sldNum" sz="quarter" idx="4"/>
          </p:nvPr>
        </p:nvSpPr>
        <p:spPr>
          <a:xfrm>
            <a:off x="6858000" y="4826794"/>
            <a:ext cx="2057400" cy="136922"/>
          </a:xfrm>
          <a:prstGeom prst="rect">
            <a:avLst/>
          </a:prstGeom>
        </p:spPr>
        <p:txBody>
          <a:bodyPr vert="horz" wrap="square" lIns="0" tIns="0" rIns="0" bIns="0" numCol="1" anchor="ctr" anchorCtr="0" compatLnSpc="1">
            <a:prstTxWarp prst="textNoShape">
              <a:avLst/>
            </a:prstTxWarp>
          </a:bodyPr>
          <a:lstStyle>
            <a:lvl1pPr algn="r" defTabSz="684576" eaLnBrk="1" hangingPunct="1">
              <a:defRPr sz="600">
                <a:solidFill>
                  <a:srgbClr val="FFFFFF"/>
                </a:solidFill>
                <a:latin typeface="Arial" panose="020B0604020202020204" pitchFamily="34" charset="0"/>
                <a:cs typeface="Arial" panose="020B0604020202020204" pitchFamily="34" charset="0"/>
              </a:defRPr>
            </a:lvl1pPr>
          </a:lstStyle>
          <a:p>
            <a:pPr>
              <a:defRPr/>
            </a:pPr>
            <a:fld id="{F4F5E3DD-F474-4629-8CF8-A6F0E6DED0A0}" type="slidenum">
              <a:rPr lang="en-US" altLang="en-US"/>
              <a:pPr>
                <a:defRPr/>
              </a:pPr>
              <a:t>‹#›</a:t>
            </a:fld>
            <a:endParaRPr lang="en-US" altLang="en-US"/>
          </a:p>
        </p:txBody>
      </p:sp>
      <p:sp>
        <p:nvSpPr>
          <p:cNvPr id="6" name="Footer Placeholder 3">
            <a:extLst>
              <a:ext uri="{FF2B5EF4-FFF2-40B4-BE49-F238E27FC236}">
                <a16:creationId xmlns:a16="http://schemas.microsoft.com/office/drawing/2014/main" id="{D156AEC8-CBC8-4D5E-9148-6EA1A249D727}"/>
              </a:ext>
            </a:extLst>
          </p:cNvPr>
          <p:cNvSpPr>
            <a:spLocks noGrp="1"/>
          </p:cNvSpPr>
          <p:nvPr>
            <p:ph type="ftr" sz="quarter" idx="3"/>
          </p:nvPr>
        </p:nvSpPr>
        <p:spPr>
          <a:xfrm>
            <a:off x="228600" y="4826480"/>
            <a:ext cx="6400800" cy="137160"/>
          </a:xfrm>
          <a:prstGeom prst="rect">
            <a:avLst/>
          </a:prstGeom>
        </p:spPr>
        <p:txBody>
          <a:bodyPr/>
          <a:lstStyle>
            <a:lvl1pPr>
              <a:defRPr sz="500">
                <a:solidFill>
                  <a:schemeClr val="bg2"/>
                </a:solidFill>
                <a:latin typeface="+mn-lt"/>
              </a:defRPr>
            </a:lvl1pPr>
          </a:lstStyle>
          <a:p>
            <a:r>
              <a:rPr lang="en-US"/>
              <a:t>© 2019 IBM Corporation</a:t>
            </a:r>
          </a:p>
        </p:txBody>
      </p:sp>
    </p:spTree>
    <p:extLst>
      <p:ext uri="{BB962C8B-B14F-4D97-AF65-F5344CB8AC3E}">
        <p14:creationId xmlns:p14="http://schemas.microsoft.com/office/powerpoint/2010/main" val="3251307836"/>
      </p:ext>
    </p:extLst>
  </p:cSld>
  <p:clrMap bg1="lt1" tx1="dk1" bg2="lt2" tx2="dk2" accent1="accent1" accent2="accent2" accent3="accent3" accent4="accent4" accent5="accent5" accent6="accent6" hlink="hlink" folHlink="folHlink"/>
  <p:sldLayoutIdLst>
    <p:sldLayoutId id="2147484258" r:id="rId1"/>
    <p:sldLayoutId id="2147484259" r:id="rId2"/>
    <p:sldLayoutId id="2147484260" r:id="rId3"/>
    <p:sldLayoutId id="2147484261" r:id="rId4"/>
    <p:sldLayoutId id="2147484262" r:id="rId5"/>
    <p:sldLayoutId id="2147484263" r:id="rId6"/>
    <p:sldLayoutId id="2147484264" r:id="rId7"/>
    <p:sldLayoutId id="2147484265" r:id="rId8"/>
    <p:sldLayoutId id="2147484266" r:id="rId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455987" rtl="0" eaLnBrk="0" fontAlgn="base" hangingPunct="0">
        <a:lnSpc>
          <a:spcPct val="90000"/>
        </a:lnSpc>
        <a:spcBef>
          <a:spcPct val="0"/>
        </a:spcBef>
        <a:spcAft>
          <a:spcPct val="0"/>
        </a:spcAft>
        <a:defRPr sz="2400" kern="1200">
          <a:solidFill>
            <a:schemeClr val="bg2"/>
          </a:solidFill>
          <a:latin typeface="Arial" charset="0"/>
          <a:ea typeface="Arial" charset="0"/>
          <a:cs typeface="Arial" charset="0"/>
        </a:defRPr>
      </a:lvl1pPr>
      <a:lvl2pPr algn="l" defTabSz="455987" rtl="0" eaLnBrk="0" fontAlgn="base" hangingPunct="0">
        <a:lnSpc>
          <a:spcPct val="90000"/>
        </a:lnSpc>
        <a:spcBef>
          <a:spcPct val="0"/>
        </a:spcBef>
        <a:spcAft>
          <a:spcPct val="0"/>
        </a:spcAft>
        <a:defRPr sz="2400">
          <a:solidFill>
            <a:schemeClr val="bg2"/>
          </a:solidFill>
          <a:latin typeface="Arial" panose="020B0604020202020204" pitchFamily="34" charset="0"/>
          <a:ea typeface="Arial" charset="0"/>
          <a:cs typeface="Arial" panose="020B0604020202020204" pitchFamily="34" charset="0"/>
        </a:defRPr>
      </a:lvl2pPr>
      <a:lvl3pPr algn="l" defTabSz="455987" rtl="0" eaLnBrk="0" fontAlgn="base" hangingPunct="0">
        <a:lnSpc>
          <a:spcPct val="90000"/>
        </a:lnSpc>
        <a:spcBef>
          <a:spcPct val="0"/>
        </a:spcBef>
        <a:spcAft>
          <a:spcPct val="0"/>
        </a:spcAft>
        <a:defRPr sz="2400">
          <a:solidFill>
            <a:schemeClr val="bg2"/>
          </a:solidFill>
          <a:latin typeface="Arial" panose="020B0604020202020204" pitchFamily="34" charset="0"/>
          <a:ea typeface="Arial" charset="0"/>
          <a:cs typeface="Arial" panose="020B0604020202020204" pitchFamily="34" charset="0"/>
        </a:defRPr>
      </a:lvl3pPr>
      <a:lvl4pPr algn="l" defTabSz="455987" rtl="0" eaLnBrk="0" fontAlgn="base" hangingPunct="0">
        <a:lnSpc>
          <a:spcPct val="90000"/>
        </a:lnSpc>
        <a:spcBef>
          <a:spcPct val="0"/>
        </a:spcBef>
        <a:spcAft>
          <a:spcPct val="0"/>
        </a:spcAft>
        <a:defRPr sz="2400">
          <a:solidFill>
            <a:schemeClr val="bg2"/>
          </a:solidFill>
          <a:latin typeface="Arial" panose="020B0604020202020204" pitchFamily="34" charset="0"/>
          <a:ea typeface="Arial" charset="0"/>
          <a:cs typeface="Arial" panose="020B0604020202020204" pitchFamily="34" charset="0"/>
        </a:defRPr>
      </a:lvl4pPr>
      <a:lvl5pPr algn="l" defTabSz="455987" rtl="0" eaLnBrk="0" fontAlgn="base" hangingPunct="0">
        <a:lnSpc>
          <a:spcPct val="90000"/>
        </a:lnSpc>
        <a:spcBef>
          <a:spcPct val="0"/>
        </a:spcBef>
        <a:spcAft>
          <a:spcPct val="0"/>
        </a:spcAft>
        <a:defRPr sz="2400">
          <a:solidFill>
            <a:schemeClr val="bg2"/>
          </a:solidFill>
          <a:latin typeface="Arial" panose="020B0604020202020204" pitchFamily="34" charset="0"/>
          <a:ea typeface="Arial" charset="0"/>
          <a:cs typeface="Arial" panose="020B0604020202020204" pitchFamily="34" charset="0"/>
        </a:defRPr>
      </a:lvl5pPr>
      <a:lvl6pPr marL="342884" algn="l" defTabSz="455987" rtl="0" fontAlgn="base">
        <a:lnSpc>
          <a:spcPct val="90000"/>
        </a:lnSpc>
        <a:spcBef>
          <a:spcPct val="0"/>
        </a:spcBef>
        <a:spcAft>
          <a:spcPct val="0"/>
        </a:spcAft>
        <a:defRPr sz="2400">
          <a:solidFill>
            <a:schemeClr val="bg2"/>
          </a:solidFill>
          <a:latin typeface="Arial" panose="020B0604020202020204" pitchFamily="34" charset="0"/>
          <a:cs typeface="Arial" panose="020B0604020202020204" pitchFamily="34" charset="0"/>
        </a:defRPr>
      </a:lvl6pPr>
      <a:lvl7pPr marL="685766" algn="l" defTabSz="455987" rtl="0" fontAlgn="base">
        <a:lnSpc>
          <a:spcPct val="90000"/>
        </a:lnSpc>
        <a:spcBef>
          <a:spcPct val="0"/>
        </a:spcBef>
        <a:spcAft>
          <a:spcPct val="0"/>
        </a:spcAft>
        <a:defRPr sz="2400">
          <a:solidFill>
            <a:schemeClr val="bg2"/>
          </a:solidFill>
          <a:latin typeface="Arial" panose="020B0604020202020204" pitchFamily="34" charset="0"/>
          <a:cs typeface="Arial" panose="020B0604020202020204" pitchFamily="34" charset="0"/>
        </a:defRPr>
      </a:lvl7pPr>
      <a:lvl8pPr marL="1028649" algn="l" defTabSz="455987" rtl="0" fontAlgn="base">
        <a:lnSpc>
          <a:spcPct val="90000"/>
        </a:lnSpc>
        <a:spcBef>
          <a:spcPct val="0"/>
        </a:spcBef>
        <a:spcAft>
          <a:spcPct val="0"/>
        </a:spcAft>
        <a:defRPr sz="2400">
          <a:solidFill>
            <a:schemeClr val="bg2"/>
          </a:solidFill>
          <a:latin typeface="Arial" panose="020B0604020202020204" pitchFamily="34" charset="0"/>
          <a:cs typeface="Arial" panose="020B0604020202020204" pitchFamily="34" charset="0"/>
        </a:defRPr>
      </a:lvl8pPr>
      <a:lvl9pPr marL="1371532" algn="l" defTabSz="455987" rtl="0" fontAlgn="base">
        <a:lnSpc>
          <a:spcPct val="90000"/>
        </a:lnSpc>
        <a:spcBef>
          <a:spcPct val="0"/>
        </a:spcBef>
        <a:spcAft>
          <a:spcPct val="0"/>
        </a:spcAft>
        <a:defRPr sz="2400">
          <a:solidFill>
            <a:schemeClr val="bg2"/>
          </a:solidFill>
          <a:latin typeface="Arial" panose="020B0604020202020204" pitchFamily="34" charset="0"/>
          <a:cs typeface="Arial" panose="020B0604020202020204" pitchFamily="34" charset="0"/>
        </a:defRPr>
      </a:lvl9pPr>
    </p:titleStyle>
    <p:bodyStyle>
      <a:lvl1pPr algn="l" defTabSz="455987" rtl="0" eaLnBrk="0" fontAlgn="base" hangingPunct="0">
        <a:spcBef>
          <a:spcPts val="1097"/>
        </a:spcBef>
        <a:spcAft>
          <a:spcPct val="0"/>
        </a:spcAft>
        <a:buFont typeface="Arial" panose="020B0604020202020204" pitchFamily="34" charset="0"/>
        <a:defRPr kern="1200">
          <a:solidFill>
            <a:schemeClr val="bg2"/>
          </a:solidFill>
          <a:latin typeface="Arial" charset="0"/>
          <a:ea typeface="Arial" charset="0"/>
          <a:cs typeface="Arial" charset="0"/>
        </a:defRPr>
      </a:lvl1pPr>
      <a:lvl2pPr marL="172633" indent="-172633" algn="l" defTabSz="455987" rtl="0" eaLnBrk="0" fontAlgn="base" hangingPunct="0">
        <a:spcBef>
          <a:spcPts val="1097"/>
        </a:spcBef>
        <a:spcAft>
          <a:spcPct val="0"/>
        </a:spcAft>
        <a:buFont typeface="Arial" panose="020B0604020202020204" pitchFamily="34" charset="0"/>
        <a:buChar char="–"/>
        <a:defRPr kern="1200">
          <a:solidFill>
            <a:schemeClr val="bg2"/>
          </a:solidFill>
          <a:latin typeface="Arial" charset="0"/>
          <a:ea typeface="Arial" charset="0"/>
          <a:cs typeface="Arial" charset="0"/>
        </a:defRPr>
      </a:lvl2pPr>
      <a:lvl3pPr marL="396459" indent="-172633" algn="l" defTabSz="455987" rtl="0" eaLnBrk="0" fontAlgn="base" hangingPunct="0">
        <a:spcBef>
          <a:spcPts val="1097"/>
        </a:spcBef>
        <a:spcAft>
          <a:spcPct val="0"/>
        </a:spcAft>
        <a:buFont typeface="Arial" panose="020B0604020202020204" pitchFamily="34" charset="0"/>
        <a:buChar char="•"/>
        <a:defRPr kern="1200">
          <a:solidFill>
            <a:schemeClr val="bg2"/>
          </a:solidFill>
          <a:latin typeface="Arial" charset="0"/>
          <a:ea typeface="Arial" charset="0"/>
          <a:cs typeface="Arial" charset="0"/>
        </a:defRPr>
      </a:lvl3pPr>
      <a:lvl4pPr marL="625049" indent="-167871" algn="l" defTabSz="455987" rtl="0" eaLnBrk="0" fontAlgn="base" hangingPunct="0">
        <a:spcBef>
          <a:spcPts val="1097"/>
        </a:spcBef>
        <a:spcAft>
          <a:spcPct val="0"/>
        </a:spcAft>
        <a:buFont typeface="Arial" panose="020B0604020202020204" pitchFamily="34" charset="0"/>
        <a:buChar char="–"/>
        <a:defRPr kern="1200">
          <a:solidFill>
            <a:schemeClr val="bg2"/>
          </a:solidFill>
          <a:latin typeface="Arial" charset="0"/>
          <a:ea typeface="Arial" charset="0"/>
          <a:cs typeface="Arial" charset="0"/>
        </a:defRPr>
      </a:lvl4pPr>
      <a:lvl5pPr marL="802441" indent="-172633" algn="l" defTabSz="455987" rtl="0" eaLnBrk="0" fontAlgn="base" hangingPunct="0">
        <a:spcBef>
          <a:spcPts val="1097"/>
        </a:spcBef>
        <a:spcAft>
          <a:spcPct val="0"/>
        </a:spcAft>
        <a:buFont typeface="Arial" panose="020B0604020202020204" pitchFamily="34" charset="0"/>
        <a:buChar char="»"/>
        <a:defRPr kern="1200">
          <a:solidFill>
            <a:schemeClr val="bg2"/>
          </a:solidFill>
          <a:latin typeface="Arial" charset="0"/>
          <a:ea typeface="Arial" charset="0"/>
          <a:cs typeface="Arial" charset="0"/>
        </a:defRPr>
      </a:lvl5pPr>
      <a:lvl6pPr marL="2514411" indent="-228582" algn="l" defTabSz="457166" rtl="0" eaLnBrk="1" latinLnBrk="0" hangingPunct="1">
        <a:spcBef>
          <a:spcPct val="20000"/>
        </a:spcBef>
        <a:buFont typeface="Arial"/>
        <a:buChar char="•"/>
        <a:defRPr sz="2000" kern="1200">
          <a:solidFill>
            <a:schemeClr val="tx1"/>
          </a:solidFill>
          <a:latin typeface="+mn-lt"/>
          <a:ea typeface="+mn-ea"/>
          <a:cs typeface="+mn-cs"/>
        </a:defRPr>
      </a:lvl6pPr>
      <a:lvl7pPr marL="2971578" indent="-228582" algn="l" defTabSz="457166" rtl="0" eaLnBrk="1" latinLnBrk="0" hangingPunct="1">
        <a:spcBef>
          <a:spcPct val="20000"/>
        </a:spcBef>
        <a:buFont typeface="Arial"/>
        <a:buChar char="•"/>
        <a:defRPr sz="2000" kern="1200">
          <a:solidFill>
            <a:schemeClr val="tx1"/>
          </a:solidFill>
          <a:latin typeface="+mn-lt"/>
          <a:ea typeface="+mn-ea"/>
          <a:cs typeface="+mn-cs"/>
        </a:defRPr>
      </a:lvl7pPr>
      <a:lvl8pPr marL="3428744" indent="-228582" algn="l" defTabSz="457166" rtl="0" eaLnBrk="1" latinLnBrk="0" hangingPunct="1">
        <a:spcBef>
          <a:spcPct val="20000"/>
        </a:spcBef>
        <a:buFont typeface="Arial"/>
        <a:buChar char="•"/>
        <a:defRPr sz="2000" kern="1200">
          <a:solidFill>
            <a:schemeClr val="tx1"/>
          </a:solidFill>
          <a:latin typeface="+mn-lt"/>
          <a:ea typeface="+mn-ea"/>
          <a:cs typeface="+mn-cs"/>
        </a:defRPr>
      </a:lvl8pPr>
      <a:lvl9pPr marL="3885909" indent="-228582" algn="l" defTabSz="457166"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66" rtl="0" eaLnBrk="1" latinLnBrk="0" hangingPunct="1">
        <a:defRPr sz="1800" kern="1200">
          <a:solidFill>
            <a:schemeClr val="tx1"/>
          </a:solidFill>
          <a:latin typeface="+mn-lt"/>
          <a:ea typeface="+mn-ea"/>
          <a:cs typeface="+mn-cs"/>
        </a:defRPr>
      </a:lvl1pPr>
      <a:lvl2pPr marL="457166" algn="l" defTabSz="457166" rtl="0" eaLnBrk="1" latinLnBrk="0" hangingPunct="1">
        <a:defRPr sz="1800" kern="1200">
          <a:solidFill>
            <a:schemeClr val="tx1"/>
          </a:solidFill>
          <a:latin typeface="+mn-lt"/>
          <a:ea typeface="+mn-ea"/>
          <a:cs typeface="+mn-cs"/>
        </a:defRPr>
      </a:lvl2pPr>
      <a:lvl3pPr marL="914333" algn="l" defTabSz="457166" rtl="0" eaLnBrk="1" latinLnBrk="0" hangingPunct="1">
        <a:defRPr sz="1800" kern="1200">
          <a:solidFill>
            <a:schemeClr val="tx1"/>
          </a:solidFill>
          <a:latin typeface="+mn-lt"/>
          <a:ea typeface="+mn-ea"/>
          <a:cs typeface="+mn-cs"/>
        </a:defRPr>
      </a:lvl3pPr>
      <a:lvl4pPr marL="1371498" algn="l" defTabSz="457166" rtl="0" eaLnBrk="1" latinLnBrk="0" hangingPunct="1">
        <a:defRPr sz="1800" kern="1200">
          <a:solidFill>
            <a:schemeClr val="tx1"/>
          </a:solidFill>
          <a:latin typeface="+mn-lt"/>
          <a:ea typeface="+mn-ea"/>
          <a:cs typeface="+mn-cs"/>
        </a:defRPr>
      </a:lvl4pPr>
      <a:lvl5pPr marL="1828664" algn="l" defTabSz="457166" rtl="0" eaLnBrk="1" latinLnBrk="0" hangingPunct="1">
        <a:defRPr sz="1800" kern="1200">
          <a:solidFill>
            <a:schemeClr val="tx1"/>
          </a:solidFill>
          <a:latin typeface="+mn-lt"/>
          <a:ea typeface="+mn-ea"/>
          <a:cs typeface="+mn-cs"/>
        </a:defRPr>
      </a:lvl5pPr>
      <a:lvl6pPr marL="2285829" algn="l" defTabSz="457166" rtl="0" eaLnBrk="1" latinLnBrk="0" hangingPunct="1">
        <a:defRPr sz="1800" kern="1200">
          <a:solidFill>
            <a:schemeClr val="tx1"/>
          </a:solidFill>
          <a:latin typeface="+mn-lt"/>
          <a:ea typeface="+mn-ea"/>
          <a:cs typeface="+mn-cs"/>
        </a:defRPr>
      </a:lvl6pPr>
      <a:lvl7pPr marL="2742995" algn="l" defTabSz="457166" rtl="0" eaLnBrk="1" latinLnBrk="0" hangingPunct="1">
        <a:defRPr sz="1800" kern="1200">
          <a:solidFill>
            <a:schemeClr val="tx1"/>
          </a:solidFill>
          <a:latin typeface="+mn-lt"/>
          <a:ea typeface="+mn-ea"/>
          <a:cs typeface="+mn-cs"/>
        </a:defRPr>
      </a:lvl7pPr>
      <a:lvl8pPr marL="3200160" algn="l" defTabSz="457166" rtl="0" eaLnBrk="1" latinLnBrk="0" hangingPunct="1">
        <a:defRPr sz="1800" kern="1200">
          <a:solidFill>
            <a:schemeClr val="tx1"/>
          </a:solidFill>
          <a:latin typeface="+mn-lt"/>
          <a:ea typeface="+mn-ea"/>
          <a:cs typeface="+mn-cs"/>
        </a:defRPr>
      </a:lvl8pPr>
      <a:lvl9pPr marL="3657326" algn="l" defTabSz="457166"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9"/>
            <a:ext cx="4114800" cy="4491101"/>
          </a:xfrm>
          <a:prstGeom prst="rect">
            <a:avLst/>
          </a:prstGeom>
        </p:spPr>
        <p:txBody>
          <a:bodyPr vert="horz" lIns="0" tIns="0" rIns="0" bIns="0" rtlCol="0" anchor="t" anchorCtr="0">
            <a:noAutofit/>
          </a:bodyPr>
          <a:lstStyle/>
          <a:p>
            <a:r>
              <a:rPr lang="en-US" noProof="0"/>
              <a:t>Click to edit Master title style</a:t>
            </a:r>
            <a:endParaRPr lang="en-US" noProof="0" dirty="0"/>
          </a:p>
        </p:txBody>
      </p:sp>
      <p:sp>
        <p:nvSpPr>
          <p:cNvPr id="3" name="Text Placeholder 2"/>
          <p:cNvSpPr>
            <a:spLocks noGrp="1"/>
          </p:cNvSpPr>
          <p:nvPr>
            <p:ph type="body" idx="1"/>
          </p:nvPr>
        </p:nvSpPr>
        <p:spPr>
          <a:xfrm>
            <a:off x="4800600" y="192025"/>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rgbClr val="2B2B2B"/>
                </a:solidFill>
                <a:latin typeface="+mn-lt"/>
                <a:ea typeface="Arial" charset="0"/>
                <a:cs typeface="Arial" charset="0"/>
              </a:defRPr>
            </a:lvl1pPr>
          </a:lstStyle>
          <a:p>
            <a:fld id="{3FD999D4-B456-9943-89B7-30D56181CE18}" type="slidenum">
              <a:rPr lang="en-US" smtClean="0"/>
              <a:pPr/>
              <a:t>‹#›</a:t>
            </a:fld>
            <a:endParaRPr lang="en-US"/>
          </a:p>
        </p:txBody>
      </p:sp>
      <p:sp>
        <p:nvSpPr>
          <p:cNvPr id="9" name="Footer Placeholder 8"/>
          <p:cNvSpPr>
            <a:spLocks noGrp="1"/>
          </p:cNvSpPr>
          <p:nvPr>
            <p:ph type="ftr" sz="quarter" idx="3"/>
          </p:nvPr>
        </p:nvSpPr>
        <p:spPr>
          <a:xfrm>
            <a:off x="1113520" y="4826480"/>
            <a:ext cx="5579533" cy="137160"/>
          </a:xfrm>
          <a:prstGeom prst="rect">
            <a:avLst/>
          </a:prstGeom>
        </p:spPr>
        <p:txBody>
          <a:bodyPr vert="horz" lIns="0" tIns="0" rIns="0" bIns="0" rtlCol="0" anchor="ctr"/>
          <a:lstStyle>
            <a:lvl1pPr algn="l">
              <a:defRPr sz="600" baseline="0">
                <a:solidFill>
                  <a:srgbClr val="2B2B2B"/>
                </a:solidFill>
                <a:latin typeface="+mn-lt"/>
                <a:ea typeface="Arial" charset="0"/>
                <a:cs typeface="Arial" charset="0"/>
              </a:defRPr>
            </a:lvl1pPr>
          </a:lstStyle>
          <a:p>
            <a:r>
              <a:rPr lang="en-US"/>
              <a:t>DOC ID / Month XX, 2018 / © 2018 IBM Corporation</a:t>
            </a:r>
            <a:endParaRPr lang="en-US" dirty="0"/>
          </a:p>
        </p:txBody>
      </p:sp>
    </p:spTree>
    <p:extLst>
      <p:ext uri="{BB962C8B-B14F-4D97-AF65-F5344CB8AC3E}">
        <p14:creationId xmlns:p14="http://schemas.microsoft.com/office/powerpoint/2010/main" val="3635000703"/>
      </p:ext>
    </p:extLst>
  </p:cSld>
  <p:clrMap bg1="lt1" tx1="dk1" bg2="lt2" tx2="dk2" accent1="accent1" accent2="accent2" accent3="accent3" accent4="accent4" accent5="accent5" accent6="accent6" hlink="hlink" folHlink="folHlink"/>
  <p:sldLayoutIdLst>
    <p:sldLayoutId id="2147484269" r:id="rId1"/>
    <p:sldLayoutId id="2147484270" r:id="rId2"/>
    <p:sldLayoutId id="2147484271" r:id="rId3"/>
    <p:sldLayoutId id="2147484272" r:id="rId4"/>
    <p:sldLayoutId id="2147484273" r:id="rId5"/>
    <p:sldLayoutId id="2147484274" r:id="rId6"/>
    <p:sldLayoutId id="2147484275" r:id="rId7"/>
    <p:sldLayoutId id="2147484276" r:id="rId8"/>
    <p:sldLayoutId id="2147484277" r:id="rId9"/>
    <p:sldLayoutId id="2147484278" r:id="rId10"/>
    <p:sldLayoutId id="2147484279" r:id="rId11"/>
    <p:sldLayoutId id="2147484280" r:id="rId12"/>
    <p:sldLayoutId id="2147484281" r:id="rId13"/>
    <p:sldLayoutId id="2147484282" r:id="rId14"/>
    <p:sldLayoutId id="2147484283" r:id="rId15"/>
    <p:sldLayoutId id="2147484284" r:id="rId16"/>
    <p:sldLayoutId id="2147484285" r:id="rId17"/>
    <p:sldLayoutId id="2147484286" r:id="rId18"/>
    <p:sldLayoutId id="2147484287" r:id="rId19"/>
    <p:sldLayoutId id="2147484288" r:id="rId20"/>
    <p:sldLayoutId id="2147484289" r:id="rId21"/>
    <p:sldLayoutId id="2147484290" r:id="rId22"/>
    <p:sldLayoutId id="2147484291" r:id="rId23"/>
    <p:sldLayoutId id="2147484292" r:id="rId24"/>
    <p:sldLayoutId id="2147484293" r:id="rId25"/>
    <p:sldLayoutId id="2147484294" r:id="rId26"/>
    <p:sldLayoutId id="2147484295" r:id="rId27"/>
    <p:sldLayoutId id="2147484296" r:id="rId28"/>
    <p:sldLayoutId id="2147484297" r:id="rId29"/>
    <p:sldLayoutId id="2147484298" r:id="rId30"/>
  </p:sldLayoutIdLst>
  <p:hf hdr="0" dt="0"/>
  <p:txStyles>
    <p:titleStyle>
      <a:lvl1pPr algn="l" defTabSz="457189" rtl="0" eaLnBrk="1" latinLnBrk="0" hangingPunct="1">
        <a:lnSpc>
          <a:spcPct val="90000"/>
        </a:lnSpc>
        <a:spcBef>
          <a:spcPct val="0"/>
        </a:spcBef>
        <a:buNone/>
        <a:defRPr sz="2400" kern="1200">
          <a:solidFill>
            <a:srgbClr val="2B2B2B"/>
          </a:solidFill>
          <a:latin typeface="+mj-lt"/>
          <a:ea typeface="Arial" charset="0"/>
          <a:cs typeface="Arial" charset="0"/>
        </a:defRPr>
      </a:lvl1pPr>
    </p:titleStyle>
    <p:bodyStyle>
      <a:lvl1pPr marL="0" indent="0" algn="l" defTabSz="457189" rtl="0" eaLnBrk="1" latinLnBrk="0" hangingPunct="1">
        <a:lnSpc>
          <a:spcPct val="100000"/>
        </a:lnSpc>
        <a:spcBef>
          <a:spcPts val="1100"/>
        </a:spcBef>
        <a:buFont typeface="Arial"/>
        <a:buNone/>
        <a:defRPr sz="1400" kern="1200">
          <a:solidFill>
            <a:srgbClr val="2B2B2B"/>
          </a:solidFill>
          <a:latin typeface="+mn-lt"/>
          <a:ea typeface="Arial" charset="0"/>
          <a:cs typeface="Arial" charset="0"/>
        </a:defRPr>
      </a:lvl1pPr>
      <a:lvl2pPr marL="173034" indent="-173034" algn="l" defTabSz="457189" rtl="0" eaLnBrk="1" latinLnBrk="0" hangingPunct="1">
        <a:lnSpc>
          <a:spcPct val="100000"/>
        </a:lnSpc>
        <a:spcBef>
          <a:spcPts val="1100"/>
        </a:spcBef>
        <a:spcAft>
          <a:spcPts val="0"/>
        </a:spcAft>
        <a:buFont typeface="Arial"/>
        <a:buChar char="–"/>
        <a:defRPr sz="1400" kern="1200">
          <a:solidFill>
            <a:srgbClr val="2B2B2B"/>
          </a:solidFill>
          <a:latin typeface="+mn-lt"/>
          <a:ea typeface="Arial" charset="0"/>
          <a:cs typeface="Arial" charset="0"/>
        </a:defRPr>
      </a:lvl2pPr>
      <a:lvl3pPr marL="396865" indent="-173034" algn="l" defTabSz="457189" rtl="0" eaLnBrk="1" latinLnBrk="0" hangingPunct="1">
        <a:lnSpc>
          <a:spcPct val="100000"/>
        </a:lnSpc>
        <a:spcBef>
          <a:spcPts val="1100"/>
        </a:spcBef>
        <a:spcAft>
          <a:spcPts val="0"/>
        </a:spcAft>
        <a:buFont typeface="Arial"/>
        <a:buChar char="•"/>
        <a:defRPr sz="1400" kern="1200">
          <a:solidFill>
            <a:srgbClr val="2B2B2B"/>
          </a:solidFill>
          <a:latin typeface="+mn-lt"/>
          <a:ea typeface="Arial" charset="0"/>
          <a:cs typeface="Arial" charset="0"/>
        </a:defRPr>
      </a:lvl3pPr>
      <a:lvl4pPr marL="625460" indent="-168271" algn="l" defTabSz="457189" rtl="0" eaLnBrk="1" latinLnBrk="0" hangingPunct="1">
        <a:lnSpc>
          <a:spcPct val="100000"/>
        </a:lnSpc>
        <a:spcBef>
          <a:spcPts val="1100"/>
        </a:spcBef>
        <a:spcAft>
          <a:spcPts val="0"/>
        </a:spcAft>
        <a:buFont typeface="Arial"/>
        <a:buChar char="–"/>
        <a:defRPr sz="1400" kern="1200">
          <a:solidFill>
            <a:srgbClr val="2B2B2B"/>
          </a:solidFill>
          <a:latin typeface="+mn-lt"/>
          <a:ea typeface="Arial" charset="0"/>
          <a:cs typeface="Arial" charset="0"/>
        </a:defRPr>
      </a:lvl4pPr>
      <a:lvl5pPr marL="803255" indent="-173034" algn="l" defTabSz="457189" rtl="0" eaLnBrk="1" latinLnBrk="0" hangingPunct="1">
        <a:lnSpc>
          <a:spcPct val="100000"/>
        </a:lnSpc>
        <a:spcBef>
          <a:spcPts val="1100"/>
        </a:spcBef>
        <a:spcAft>
          <a:spcPts val="0"/>
        </a:spcAft>
        <a:buFont typeface="Arial"/>
        <a:buChar char="»"/>
        <a:defRPr sz="1400" kern="1200">
          <a:solidFill>
            <a:srgbClr val="2B2B2B"/>
          </a:solidFill>
          <a:latin typeface="+mn-lt"/>
          <a:ea typeface="Arial" charset="0"/>
          <a:cs typeface="Arial" charset="0"/>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5"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9" rtl="0" eaLnBrk="1" latinLnBrk="0" hangingPunct="1">
        <a:defRPr sz="1800" kern="1200">
          <a:solidFill>
            <a:schemeClr val="tx1"/>
          </a:solidFill>
          <a:latin typeface="+mn-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8"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2"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Title Placeholder 3"/>
          <p:cNvSpPr>
            <a:spLocks noGrp="1"/>
          </p:cNvSpPr>
          <p:nvPr>
            <p:ph type="title"/>
          </p:nvPr>
        </p:nvSpPr>
        <p:spPr>
          <a:xfrm>
            <a:off x="210312" y="175530"/>
            <a:ext cx="4142232" cy="4294632"/>
          </a:xfrm>
          <a:prstGeom prst="rect">
            <a:avLst/>
          </a:prstGeom>
        </p:spPr>
        <p:txBody>
          <a:bodyPr vert="horz" lIns="0" tIns="0" rIns="0" bIns="0" rtlCol="0" anchor="t">
            <a:noAutofit/>
          </a:bodyPr>
          <a:lstStyle/>
          <a:p>
            <a:r>
              <a:rPr lang="en-US" dirty="0"/>
              <a:t>Click to edit Master title style</a:t>
            </a:r>
          </a:p>
        </p:txBody>
      </p:sp>
      <p:sp>
        <p:nvSpPr>
          <p:cNvPr id="5" name="Text Placeholder 4"/>
          <p:cNvSpPr>
            <a:spLocks noGrp="1"/>
          </p:cNvSpPr>
          <p:nvPr>
            <p:ph type="body" idx="1"/>
          </p:nvPr>
        </p:nvSpPr>
        <p:spPr>
          <a:xfrm>
            <a:off x="4791456" y="201168"/>
            <a:ext cx="4123944" cy="4294632"/>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6"/>
          <p:cNvSpPr>
            <a:spLocks noGrp="1"/>
          </p:cNvSpPr>
          <p:nvPr>
            <p:ph type="ftr" sz="quarter" idx="3"/>
          </p:nvPr>
        </p:nvSpPr>
        <p:spPr>
          <a:xfrm>
            <a:off x="228666" y="4787900"/>
            <a:ext cx="4114734" cy="166687"/>
          </a:xfrm>
          <a:prstGeom prst="rect">
            <a:avLst/>
          </a:prstGeom>
        </p:spPr>
        <p:txBody>
          <a:bodyPr vert="horz" lIns="0" tIns="0" rIns="0" bIns="0" rtlCol="0" anchor="ctr"/>
          <a:lstStyle>
            <a:lvl1pPr marL="0" marR="0" indent="0" algn="l" defTabSz="685983" rtl="0" eaLnBrk="1" fontAlgn="auto" latinLnBrk="0" hangingPunct="1">
              <a:lnSpc>
                <a:spcPct val="100000"/>
              </a:lnSpc>
              <a:spcBef>
                <a:spcPts val="0"/>
              </a:spcBef>
              <a:spcAft>
                <a:spcPts val="0"/>
              </a:spcAft>
              <a:buClrTx/>
              <a:buSzTx/>
              <a:buFontTx/>
              <a:buNone/>
              <a:tabLst/>
              <a:defRPr sz="600" b="0" i="0">
                <a:solidFill>
                  <a:schemeClr val="tx1"/>
                </a:solidFill>
                <a:latin typeface="IBM Plex Sans Light" panose="020B0403050000000000" pitchFamily="34" charset="77"/>
              </a:defRPr>
            </a:lvl1pPr>
          </a:lstStyle>
          <a:p>
            <a:r>
              <a:rPr lang="en-US"/>
              <a:t>Group Name / DOC ID / Month XX, 2018 / © 2018 IBM Corporation</a:t>
            </a:r>
            <a:endParaRPr lang="en-US" dirty="0"/>
          </a:p>
        </p:txBody>
      </p:sp>
      <p:sp>
        <p:nvSpPr>
          <p:cNvPr id="8" name="Slide Number Placeholder 7"/>
          <p:cNvSpPr>
            <a:spLocks noGrp="1"/>
          </p:cNvSpPr>
          <p:nvPr>
            <p:ph type="sldNum" sz="quarter" idx="4"/>
          </p:nvPr>
        </p:nvSpPr>
        <p:spPr>
          <a:xfrm>
            <a:off x="7086600" y="4787900"/>
            <a:ext cx="1828732" cy="166687"/>
          </a:xfrm>
          <a:prstGeom prst="rect">
            <a:avLst/>
          </a:prstGeom>
        </p:spPr>
        <p:txBody>
          <a:bodyPr vert="horz" lIns="0" tIns="0" rIns="0" bIns="0" rtlCol="0" anchor="ctr"/>
          <a:lstStyle>
            <a:lvl1pPr algn="r">
              <a:defRPr sz="600" b="0" i="0">
                <a:solidFill>
                  <a:schemeClr val="tx1"/>
                </a:solidFill>
                <a:latin typeface="IBM Plex Sans Light" panose="020B0403050000000000" pitchFamily="34" charset="77"/>
              </a:defRPr>
            </a:lvl1pPr>
          </a:lstStyle>
          <a:p>
            <a:fld id="{59395FB3-9C97-154F-86B2-7E381B951268}" type="slidenum">
              <a:rPr lang="en-US" smtClean="0"/>
              <a:pPr/>
              <a:t>‹#›</a:t>
            </a:fld>
            <a:endParaRPr lang="en-US" dirty="0"/>
          </a:p>
        </p:txBody>
      </p:sp>
      <p:grpSp>
        <p:nvGrpSpPr>
          <p:cNvPr id="59" name="Group 58"/>
          <p:cNvGrpSpPr/>
          <p:nvPr userDrawn="1"/>
        </p:nvGrpSpPr>
        <p:grpSpPr>
          <a:xfrm>
            <a:off x="-109730" y="-110490"/>
            <a:ext cx="9364220" cy="536448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531694377"/>
      </p:ext>
    </p:extLst>
  </p:cSld>
  <p:clrMap bg1="dk1" tx1="lt1" bg2="dk2" tx2="lt2" accent1="accent1" accent2="accent2" accent3="accent3" accent4="accent4" accent5="accent5" accent6="accent6" hlink="hlink" folHlink="folHlink"/>
  <p:sldLayoutIdLst>
    <p:sldLayoutId id="2147484300" r:id="rId1"/>
    <p:sldLayoutId id="2147484301" r:id="rId2"/>
    <p:sldLayoutId id="2147484302" r:id="rId3"/>
    <p:sldLayoutId id="2147484303" r:id="rId4"/>
    <p:sldLayoutId id="2147484304" r:id="rId5"/>
    <p:sldLayoutId id="2147484305" r:id="rId6"/>
    <p:sldLayoutId id="2147484306" r:id="rId7"/>
    <p:sldLayoutId id="2147484307" r:id="rId8"/>
    <p:sldLayoutId id="2147484308" r:id="rId9"/>
    <p:sldLayoutId id="2147484309" r:id="rId10"/>
    <p:sldLayoutId id="2147484310" r:id="rId11"/>
    <p:sldLayoutId id="2147484311" r:id="rId12"/>
    <p:sldLayoutId id="2147484312" r:id="rId13"/>
    <p:sldLayoutId id="2147484313" r:id="rId14"/>
    <p:sldLayoutId id="2147484314" r:id="rId15"/>
    <p:sldLayoutId id="2147484315" r:id="rId16"/>
    <p:sldLayoutId id="2147484316" r:id="rId17"/>
    <p:sldLayoutId id="2147484317" r:id="rId18"/>
    <p:sldLayoutId id="2147484318" r:id="rId19"/>
    <p:sldLayoutId id="2147484319" r:id="rId20"/>
    <p:sldLayoutId id="2147484320" r:id="rId21"/>
    <p:sldLayoutId id="2147484321" r:id="rId22"/>
    <p:sldLayoutId id="2147484322" r:id="rId23"/>
    <p:sldLayoutId id="2147484323" r:id="rId24"/>
    <p:sldLayoutId id="2147484324" r:id="rId25"/>
    <p:sldLayoutId id="2147484325" r:id="rId26"/>
    <p:sldLayoutId id="2147484326" r:id="rId27"/>
    <p:sldLayoutId id="2147484327" r:id="rId28"/>
    <p:sldLayoutId id="2147484328" r:id="rId29"/>
    <p:sldLayoutId id="2147484329" r:id="rId30"/>
    <p:sldLayoutId id="2147484330" r:id="rId31"/>
    <p:sldLayoutId id="2147484331" r:id="rId32"/>
  </p:sldLayoutIdLst>
  <p:hf hdr="0" dt="0"/>
  <p:txStyles>
    <p:titleStyle>
      <a:lvl1pPr algn="l" rtl="0" eaLnBrk="1" fontAlgn="base" hangingPunct="1">
        <a:lnSpc>
          <a:spcPts val="2800"/>
        </a:lnSpc>
        <a:spcBef>
          <a:spcPct val="0"/>
        </a:spcBef>
        <a:spcAft>
          <a:spcPts val="1800"/>
        </a:spcAft>
        <a:defRPr sz="2400" b="0" i="0">
          <a:solidFill>
            <a:schemeClr val="tx1"/>
          </a:solidFill>
          <a:latin typeface="IBM Plex Mono Light" panose="020B0409050000000000" pitchFamily="49" charset="77"/>
          <a:ea typeface="IBM Plex Mono Light" panose="020B0409050000000000" pitchFamily="49" charset="77"/>
          <a:cs typeface="IBM Plex Mono Light" panose="020B0409050000000000" pitchFamily="49" charset="77"/>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4"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0"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693"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58" algn="l" rtl="0" eaLnBrk="1" fontAlgn="base" hangingPunct="1">
        <a:lnSpc>
          <a:spcPct val="90000"/>
        </a:lnSpc>
        <a:spcBef>
          <a:spcPct val="0"/>
        </a:spcBef>
        <a:spcAft>
          <a:spcPct val="0"/>
        </a:spcAft>
        <a:defRPr sz="2220">
          <a:solidFill>
            <a:srgbClr val="191919"/>
          </a:solidFill>
          <a:latin typeface="HelvNeue Light for IBM" pitchFamily="34" charset="0"/>
        </a:defRPr>
      </a:lvl9pPr>
    </p:titleStyle>
    <p:bodyStyle>
      <a:lvl1pPr marL="0" indent="0" algn="l" rtl="0" eaLnBrk="1" fontAlgn="base" hangingPunct="1">
        <a:lnSpc>
          <a:spcPts val="1600"/>
        </a:lnSpc>
        <a:spcBef>
          <a:spcPts val="0"/>
        </a:spcBef>
        <a:spcAft>
          <a:spcPts val="600"/>
        </a:spcAft>
        <a:buClr>
          <a:schemeClr val="tx1"/>
        </a:buClr>
        <a:buSzPct val="90000"/>
        <a:buFont typeface="Wingdings" pitchFamily="2" charset="2"/>
        <a:buNone/>
        <a:defRPr sz="1200">
          <a:solidFill>
            <a:schemeClr val="tx1"/>
          </a:solidFill>
          <a:latin typeface="IBM Plex Sans" charset="0"/>
          <a:ea typeface="IBM Plex Sans" charset="0"/>
          <a:cs typeface="IBM Plex Sans" charset="0"/>
        </a:defRPr>
      </a:lvl1pPr>
      <a:lvl2pPr marL="171450" indent="-171450" algn="l" rtl="0" eaLnBrk="1" fontAlgn="base" hangingPunct="1">
        <a:lnSpc>
          <a:spcPts val="1600"/>
        </a:lnSpc>
        <a:spcBef>
          <a:spcPts val="0"/>
        </a:spcBef>
        <a:spcAft>
          <a:spcPts val="600"/>
        </a:spcAft>
        <a:buClr>
          <a:schemeClr val="tx1"/>
        </a:buClr>
        <a:buSzPct val="100000"/>
        <a:buFont typeface=".AppleSystemUIFont" charset="-120"/>
        <a:buChar char="–"/>
        <a:tabLst/>
        <a:defRPr sz="1200">
          <a:solidFill>
            <a:schemeClr val="tx1"/>
          </a:solidFill>
          <a:latin typeface="IBM Plex Sans" charset="0"/>
          <a:ea typeface="IBM Plex Sans" charset="0"/>
          <a:cs typeface="IBM Plex Sans" charset="0"/>
        </a:defRPr>
      </a:lvl2pPr>
      <a:lvl3pPr marL="342900" indent="-141288" algn="l" rtl="0" eaLnBrk="1" fontAlgn="base" hangingPunct="1">
        <a:lnSpc>
          <a:spcPts val="1600"/>
        </a:lnSpc>
        <a:spcBef>
          <a:spcPts val="0"/>
        </a:spcBef>
        <a:spcAft>
          <a:spcPts val="600"/>
        </a:spcAft>
        <a:buClr>
          <a:schemeClr val="tx1"/>
        </a:buClr>
        <a:buSzPct val="100000"/>
        <a:buFont typeface="Arial" panose="020B0604020202020204" pitchFamily="34" charset="0"/>
        <a:buChar char="•"/>
        <a:tabLst/>
        <a:defRPr sz="1200">
          <a:solidFill>
            <a:schemeClr val="tx1"/>
          </a:solidFill>
          <a:latin typeface="IBM Plex Sans" charset="0"/>
          <a:ea typeface="IBM Plex Sans" charset="0"/>
          <a:cs typeface="IBM Plex Sans" charset="0"/>
        </a:defRPr>
      </a:lvl3pPr>
      <a:lvl4pPr marL="628650" indent="-193675" algn="l" rtl="0" eaLnBrk="1" fontAlgn="base" hangingPunct="1">
        <a:lnSpc>
          <a:spcPts val="1600"/>
        </a:lnSpc>
        <a:spcBef>
          <a:spcPts val="0"/>
        </a:spcBef>
        <a:spcAft>
          <a:spcPts val="600"/>
        </a:spcAft>
        <a:buClr>
          <a:schemeClr val="tx1"/>
        </a:buClr>
        <a:buSzPct val="100000"/>
        <a:buFont typeface=".AppleSystemUIFont" charset="-120"/>
        <a:buChar char="–"/>
        <a:tabLst/>
        <a:defRPr sz="1200" baseline="0">
          <a:solidFill>
            <a:schemeClr val="tx1"/>
          </a:solidFill>
          <a:latin typeface="IBM Plex Sans" charset="0"/>
          <a:ea typeface="IBM Plex Sans" charset="0"/>
          <a:cs typeface="IBM Plex Sans" charset="0"/>
        </a:defRPr>
      </a:lvl4pPr>
      <a:lvl5pPr marL="803275" indent="-171450" algn="l" rtl="0" eaLnBrk="1" fontAlgn="base" hangingPunct="1">
        <a:lnSpc>
          <a:spcPts val="1600"/>
        </a:lnSpc>
        <a:spcBef>
          <a:spcPts val="0"/>
        </a:spcBef>
        <a:spcAft>
          <a:spcPts val="600"/>
        </a:spcAft>
        <a:buClr>
          <a:schemeClr val="tx1"/>
        </a:buClr>
        <a:buFont typeface=".AppleSystemUIFont" charset="-120"/>
        <a:buChar char="»"/>
        <a:tabLst/>
        <a:defRPr sz="1200">
          <a:solidFill>
            <a:schemeClr val="tx1"/>
          </a:solidFill>
          <a:latin typeface="IBM Plex Sans" charset="0"/>
          <a:ea typeface="IBM Plex Sans" charset="0"/>
          <a:cs typeface="IBM Plex Sans" charset="0"/>
        </a:defRPr>
      </a:lvl5pPr>
      <a:lvl6pPr marL="1583701" indent="-129668" algn="l" rtl="0" eaLnBrk="1" fontAlgn="base" hangingPunct="1">
        <a:spcBef>
          <a:spcPct val="20000"/>
        </a:spcBef>
        <a:spcAft>
          <a:spcPct val="0"/>
        </a:spcAft>
        <a:buClr>
          <a:schemeClr val="bg1"/>
        </a:buClr>
        <a:buChar char="»"/>
        <a:defRPr sz="1269">
          <a:solidFill>
            <a:schemeClr val="bg1"/>
          </a:solidFill>
          <a:latin typeface="Arial" charset="0"/>
        </a:defRPr>
      </a:lvl6pPr>
      <a:lvl7pPr marL="1946266" indent="-129668" algn="l" rtl="0" eaLnBrk="1" fontAlgn="base" hangingPunct="1">
        <a:spcBef>
          <a:spcPct val="20000"/>
        </a:spcBef>
        <a:spcAft>
          <a:spcPct val="0"/>
        </a:spcAft>
        <a:buClr>
          <a:schemeClr val="bg1"/>
        </a:buClr>
        <a:buChar char="»"/>
        <a:defRPr sz="1269">
          <a:solidFill>
            <a:schemeClr val="bg1"/>
          </a:solidFill>
          <a:latin typeface="Arial" charset="0"/>
        </a:defRPr>
      </a:lvl7pPr>
      <a:lvl8pPr marL="2308831" indent="-129668" algn="l" rtl="0" eaLnBrk="1" fontAlgn="base" hangingPunct="1">
        <a:spcBef>
          <a:spcPct val="20000"/>
        </a:spcBef>
        <a:spcAft>
          <a:spcPct val="0"/>
        </a:spcAft>
        <a:buClr>
          <a:schemeClr val="bg1"/>
        </a:buClr>
        <a:buChar char="»"/>
        <a:defRPr sz="1269">
          <a:solidFill>
            <a:schemeClr val="bg1"/>
          </a:solidFill>
          <a:latin typeface="Arial" charset="0"/>
        </a:defRPr>
      </a:lvl8pPr>
      <a:lvl9pPr marL="2671396" indent="-129668" algn="l" rtl="0" eaLnBrk="1" fontAlgn="base" hangingPunct="1">
        <a:spcBef>
          <a:spcPct val="20000"/>
        </a:spcBef>
        <a:spcAft>
          <a:spcPct val="0"/>
        </a:spcAft>
        <a:buClr>
          <a:schemeClr val="bg1"/>
        </a:buClr>
        <a:buChar char="»"/>
        <a:defRPr sz="1269">
          <a:solidFill>
            <a:schemeClr val="bg1"/>
          </a:solidFill>
          <a:latin typeface="Arial" charset="0"/>
        </a:defRPr>
      </a:lvl9pPr>
    </p:bodyStyle>
    <p:otherStyle>
      <a:defPPr>
        <a:defRPr lang="en-US"/>
      </a:defPPr>
      <a:lvl1pPr marL="0" algn="l" defTabSz="725130" rtl="0" eaLnBrk="1" latinLnBrk="0" hangingPunct="1">
        <a:defRPr sz="1428" kern="1200">
          <a:solidFill>
            <a:schemeClr val="tx1"/>
          </a:solidFill>
          <a:latin typeface="+mn-lt"/>
          <a:ea typeface="+mn-ea"/>
          <a:cs typeface="+mn-cs"/>
        </a:defRPr>
      </a:lvl1pPr>
      <a:lvl2pPr marL="362564" algn="l" defTabSz="725130" rtl="0" eaLnBrk="1" latinLnBrk="0" hangingPunct="1">
        <a:defRPr sz="1428" kern="1200">
          <a:solidFill>
            <a:schemeClr val="tx1"/>
          </a:solidFill>
          <a:latin typeface="+mn-lt"/>
          <a:ea typeface="+mn-ea"/>
          <a:cs typeface="+mn-cs"/>
        </a:defRPr>
      </a:lvl2pPr>
      <a:lvl3pPr marL="725130" algn="l" defTabSz="725130" rtl="0" eaLnBrk="1" latinLnBrk="0" hangingPunct="1">
        <a:defRPr sz="1428" kern="1200">
          <a:solidFill>
            <a:schemeClr val="tx1"/>
          </a:solidFill>
          <a:latin typeface="+mn-lt"/>
          <a:ea typeface="+mn-ea"/>
          <a:cs typeface="+mn-cs"/>
        </a:defRPr>
      </a:lvl3pPr>
      <a:lvl4pPr marL="1087693" algn="l" defTabSz="725130" rtl="0" eaLnBrk="1" latinLnBrk="0" hangingPunct="1">
        <a:defRPr sz="1428" kern="1200">
          <a:solidFill>
            <a:schemeClr val="tx1"/>
          </a:solidFill>
          <a:latin typeface="+mn-lt"/>
          <a:ea typeface="+mn-ea"/>
          <a:cs typeface="+mn-cs"/>
        </a:defRPr>
      </a:lvl4pPr>
      <a:lvl5pPr marL="1450258" algn="l" defTabSz="725130" rtl="0" eaLnBrk="1" latinLnBrk="0" hangingPunct="1">
        <a:defRPr sz="1428" kern="1200">
          <a:solidFill>
            <a:schemeClr val="tx1"/>
          </a:solidFill>
          <a:latin typeface="+mn-lt"/>
          <a:ea typeface="+mn-ea"/>
          <a:cs typeface="+mn-cs"/>
        </a:defRPr>
      </a:lvl5pPr>
      <a:lvl6pPr marL="1812823" algn="l" defTabSz="725130" rtl="0" eaLnBrk="1" latinLnBrk="0" hangingPunct="1">
        <a:defRPr sz="1428" kern="1200">
          <a:solidFill>
            <a:schemeClr val="tx1"/>
          </a:solidFill>
          <a:latin typeface="+mn-lt"/>
          <a:ea typeface="+mn-ea"/>
          <a:cs typeface="+mn-cs"/>
        </a:defRPr>
      </a:lvl6pPr>
      <a:lvl7pPr marL="2175387" algn="l" defTabSz="725130" rtl="0" eaLnBrk="1" latinLnBrk="0" hangingPunct="1">
        <a:defRPr sz="1428" kern="1200">
          <a:solidFill>
            <a:schemeClr val="tx1"/>
          </a:solidFill>
          <a:latin typeface="+mn-lt"/>
          <a:ea typeface="+mn-ea"/>
          <a:cs typeface="+mn-cs"/>
        </a:defRPr>
      </a:lvl7pPr>
      <a:lvl8pPr marL="2537951" algn="l" defTabSz="725130" rtl="0" eaLnBrk="1" latinLnBrk="0" hangingPunct="1">
        <a:defRPr sz="1428" kern="1200">
          <a:solidFill>
            <a:schemeClr val="tx1"/>
          </a:solidFill>
          <a:latin typeface="+mn-lt"/>
          <a:ea typeface="+mn-ea"/>
          <a:cs typeface="+mn-cs"/>
        </a:defRPr>
      </a:lvl8pPr>
      <a:lvl9pPr marL="2900516" algn="l" defTabSz="725130" rtl="0" eaLnBrk="1" latinLnBrk="0" hangingPunct="1">
        <a:defRPr sz="142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50">
          <p15:clr>
            <a:srgbClr val="F26B43"/>
          </p15:clr>
        </p15:guide>
        <p15:guide id="2" pos="144">
          <p15:clr>
            <a:srgbClr val="F26B43"/>
          </p15:clr>
        </p15:guide>
        <p15:guide id="3" pos="5616">
          <p15:clr>
            <a:srgbClr val="F26B43"/>
          </p15:clr>
        </p15:guide>
        <p15:guide id="4" orient="horz" pos="2832">
          <p15:clr>
            <a:srgbClr val="F26B43"/>
          </p15:clr>
        </p15:guide>
        <p15:guide id="5" orient="horz" pos="3088">
          <p15:clr>
            <a:srgbClr val="F26B43"/>
          </p15:clr>
        </p15:guide>
        <p15:guide id="6" pos="2880">
          <p15:clr>
            <a:srgbClr val="F26B43"/>
          </p15:clr>
        </p15:guide>
        <p15:guide id="7" pos="2736">
          <p15:clr>
            <a:srgbClr val="F26B43"/>
          </p15:clr>
        </p15:guide>
        <p15:guide id="8" pos="1440">
          <p15:clr>
            <a:srgbClr val="F26B43"/>
          </p15:clr>
        </p15:guide>
        <p15:guide id="9" pos="3024">
          <p15:clr>
            <a:srgbClr val="F26B43"/>
          </p15:clr>
        </p15:guide>
        <p15:guide id="10" pos="1296">
          <p15:clr>
            <a:srgbClr val="F26B43"/>
          </p15:clr>
        </p15:guide>
        <p15:guide id="11" pos="1584">
          <p15:clr>
            <a:srgbClr val="F26B43"/>
          </p15:clr>
        </p15:guide>
        <p15:guide id="12" pos="4320">
          <p15:clr>
            <a:srgbClr val="F26B43"/>
          </p15:clr>
        </p15:guide>
        <p15:guide id="13" pos="4176">
          <p15:clr>
            <a:srgbClr val="F26B43"/>
          </p15:clr>
        </p15:guide>
        <p15:guide id="14" pos="4464">
          <p15:clr>
            <a:srgbClr val="F26B43"/>
          </p15:clr>
        </p15:guide>
        <p15:guide id="15" orient="horz" pos="412">
          <p15:clr>
            <a:srgbClr val="F26B43"/>
          </p15:clr>
        </p15:guide>
        <p15:guide id="17" orient="horz" pos="812">
          <p15:clr>
            <a:srgbClr val="F26B43"/>
          </p15:clr>
        </p15:guide>
        <p15:guide id="18" orient="horz" pos="1620">
          <p15:clr>
            <a:srgbClr val="F26B43"/>
          </p15:clr>
        </p15:guide>
        <p15:guide id="19" orient="horz" pos="1216">
          <p15:clr>
            <a:srgbClr val="F26B43"/>
          </p15:clr>
        </p15:guide>
        <p15:guide id="20" orient="horz" pos="2022">
          <p15:clr>
            <a:srgbClr val="F26B43"/>
          </p15:clr>
        </p15:guide>
        <p15:guide id="21" orient="horz" pos="2424">
          <p15:clr>
            <a:srgbClr val="F26B43"/>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9"/>
            <a:ext cx="4114800" cy="4491101"/>
          </a:xfrm>
          <a:prstGeom prst="rect">
            <a:avLst/>
          </a:prstGeom>
        </p:spPr>
        <p:txBody>
          <a:bodyPr vert="horz" lIns="0" tIns="0" rIns="0" bIns="0" rtlCol="0" anchor="t" anchorCtr="0">
            <a:noAutofit/>
          </a:bodyPr>
          <a:lstStyle/>
          <a:p>
            <a:r>
              <a:rPr lang="en-US" noProof="0"/>
              <a:t>Click to edit Master title style</a:t>
            </a:r>
            <a:endParaRPr lang="en-US" noProof="0" dirty="0"/>
          </a:p>
        </p:txBody>
      </p:sp>
      <p:sp>
        <p:nvSpPr>
          <p:cNvPr id="3" name="Text Placeholder 2"/>
          <p:cNvSpPr>
            <a:spLocks noGrp="1"/>
          </p:cNvSpPr>
          <p:nvPr>
            <p:ph type="body" idx="1"/>
          </p:nvPr>
        </p:nvSpPr>
        <p:spPr>
          <a:xfrm>
            <a:off x="4800600" y="192025"/>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rgbClr val="2B2B2B"/>
                </a:solidFill>
                <a:latin typeface="+mn-lt"/>
                <a:ea typeface="Arial" charset="0"/>
                <a:cs typeface="Arial" charset="0"/>
              </a:defRPr>
            </a:lvl1pPr>
          </a:lstStyle>
          <a:p>
            <a:fld id="{3FD999D4-B456-9943-89B7-30D56181CE18}" type="slidenum">
              <a:rPr lang="en-US" smtClean="0"/>
              <a:pPr/>
              <a:t>‹#›</a:t>
            </a:fld>
            <a:endParaRPr lang="en-US"/>
          </a:p>
        </p:txBody>
      </p:sp>
      <p:pic>
        <p:nvPicPr>
          <p:cNvPr id="8" name="Picture 7">
            <a:extLst>
              <a:ext uri="{FF2B5EF4-FFF2-40B4-BE49-F238E27FC236}">
                <a16:creationId xmlns:a16="http://schemas.microsoft.com/office/drawing/2014/main" id="{330ABD7A-BE41-440B-9ADD-FED20D64D8AB}"/>
              </a:ext>
            </a:extLst>
          </p:cNvPr>
          <p:cNvPicPr>
            <a:picLocks noChangeAspect="1"/>
          </p:cNvPicPr>
          <p:nvPr userDrawn="1"/>
        </p:nvPicPr>
        <p:blipFill>
          <a:blip r:embed="rId26">
            <a:duotone>
              <a:prstClr val="black"/>
              <a:schemeClr val="accent1">
                <a:tint val="45000"/>
                <a:satMod val="400000"/>
              </a:schemeClr>
            </a:duotone>
          </a:blip>
          <a:stretch>
            <a:fillRect/>
          </a:stretch>
        </p:blipFill>
        <p:spPr>
          <a:xfrm>
            <a:off x="1" y="4680472"/>
            <a:ext cx="1175465" cy="429176"/>
          </a:xfrm>
          <a:prstGeom prst="rect">
            <a:avLst/>
          </a:prstGeom>
        </p:spPr>
      </p:pic>
    </p:spTree>
    <p:custDataLst>
      <p:tags r:id="rId25"/>
    </p:custDataLst>
    <p:extLst>
      <p:ext uri="{BB962C8B-B14F-4D97-AF65-F5344CB8AC3E}">
        <p14:creationId xmlns:p14="http://schemas.microsoft.com/office/powerpoint/2010/main" val="1834086032"/>
      </p:ext>
    </p:extLst>
  </p:cSld>
  <p:clrMap bg1="lt1" tx1="dk1" bg2="lt2" tx2="dk2" accent1="accent1" accent2="accent2" accent3="accent3" accent4="accent4" accent5="accent5" accent6="accent6" hlink="hlink" folHlink="folHlink"/>
  <p:sldLayoutIdLst>
    <p:sldLayoutId id="2147484333" r:id="rId1"/>
    <p:sldLayoutId id="2147484334" r:id="rId2"/>
    <p:sldLayoutId id="2147484335" r:id="rId3"/>
    <p:sldLayoutId id="2147484336" r:id="rId4"/>
    <p:sldLayoutId id="2147484337" r:id="rId5"/>
    <p:sldLayoutId id="2147484338" r:id="rId6"/>
    <p:sldLayoutId id="2147484339" r:id="rId7"/>
    <p:sldLayoutId id="2147484340" r:id="rId8"/>
    <p:sldLayoutId id="2147484341" r:id="rId9"/>
    <p:sldLayoutId id="2147484342" r:id="rId10"/>
    <p:sldLayoutId id="2147484343" r:id="rId11"/>
    <p:sldLayoutId id="2147484344" r:id="rId12"/>
    <p:sldLayoutId id="2147484345" r:id="rId13"/>
    <p:sldLayoutId id="2147484346" r:id="rId14"/>
    <p:sldLayoutId id="2147484347" r:id="rId15"/>
    <p:sldLayoutId id="2147484348" r:id="rId16"/>
    <p:sldLayoutId id="2147484349" r:id="rId17"/>
    <p:sldLayoutId id="2147484350" r:id="rId18"/>
    <p:sldLayoutId id="2147484351" r:id="rId19"/>
    <p:sldLayoutId id="2147484352" r:id="rId20"/>
    <p:sldLayoutId id="2147484353" r:id="rId21"/>
    <p:sldLayoutId id="2147484354" r:id="rId22"/>
    <p:sldLayoutId id="2147484355" r:id="rId23"/>
  </p:sldLayoutIdLst>
  <p:hf hdr="0" dt="0"/>
  <p:txStyles>
    <p:titleStyle>
      <a:lvl1pPr algn="l" defTabSz="457189" rtl="0" eaLnBrk="1" latinLnBrk="0" hangingPunct="1">
        <a:lnSpc>
          <a:spcPct val="90000"/>
        </a:lnSpc>
        <a:spcBef>
          <a:spcPct val="0"/>
        </a:spcBef>
        <a:buNone/>
        <a:defRPr sz="2400" kern="1200">
          <a:solidFill>
            <a:srgbClr val="2B2B2B"/>
          </a:solidFill>
          <a:latin typeface="+mj-lt"/>
          <a:ea typeface="Arial" charset="0"/>
          <a:cs typeface="Arial" charset="0"/>
        </a:defRPr>
      </a:lvl1pPr>
    </p:titleStyle>
    <p:bodyStyle>
      <a:lvl1pPr marL="0" indent="0" algn="l" defTabSz="457189" rtl="0" eaLnBrk="1" latinLnBrk="0" hangingPunct="1">
        <a:lnSpc>
          <a:spcPct val="100000"/>
        </a:lnSpc>
        <a:spcBef>
          <a:spcPts val="1100"/>
        </a:spcBef>
        <a:buFont typeface="Arial"/>
        <a:buNone/>
        <a:defRPr sz="1400" kern="1200">
          <a:solidFill>
            <a:srgbClr val="2B2B2B"/>
          </a:solidFill>
          <a:latin typeface="+mn-lt"/>
          <a:ea typeface="Arial" charset="0"/>
          <a:cs typeface="Arial" charset="0"/>
        </a:defRPr>
      </a:lvl1pPr>
      <a:lvl2pPr marL="173034" indent="-173034" algn="l" defTabSz="457189" rtl="0" eaLnBrk="1" latinLnBrk="0" hangingPunct="1">
        <a:lnSpc>
          <a:spcPct val="100000"/>
        </a:lnSpc>
        <a:spcBef>
          <a:spcPts val="1100"/>
        </a:spcBef>
        <a:spcAft>
          <a:spcPts val="0"/>
        </a:spcAft>
        <a:buFont typeface="Arial"/>
        <a:buChar char="–"/>
        <a:defRPr sz="1400" kern="1200">
          <a:solidFill>
            <a:srgbClr val="2B2B2B"/>
          </a:solidFill>
          <a:latin typeface="+mn-lt"/>
          <a:ea typeface="Arial" charset="0"/>
          <a:cs typeface="Arial" charset="0"/>
        </a:defRPr>
      </a:lvl2pPr>
      <a:lvl3pPr marL="396865" indent="-173034" algn="l" defTabSz="457189" rtl="0" eaLnBrk="1" latinLnBrk="0" hangingPunct="1">
        <a:lnSpc>
          <a:spcPct val="100000"/>
        </a:lnSpc>
        <a:spcBef>
          <a:spcPts val="1100"/>
        </a:spcBef>
        <a:spcAft>
          <a:spcPts val="0"/>
        </a:spcAft>
        <a:buFont typeface="Arial"/>
        <a:buChar char="•"/>
        <a:defRPr sz="1400" kern="1200">
          <a:solidFill>
            <a:srgbClr val="2B2B2B"/>
          </a:solidFill>
          <a:latin typeface="+mn-lt"/>
          <a:ea typeface="Arial" charset="0"/>
          <a:cs typeface="Arial" charset="0"/>
        </a:defRPr>
      </a:lvl3pPr>
      <a:lvl4pPr marL="625460" indent="-168271" algn="l" defTabSz="457189" rtl="0" eaLnBrk="1" latinLnBrk="0" hangingPunct="1">
        <a:lnSpc>
          <a:spcPct val="100000"/>
        </a:lnSpc>
        <a:spcBef>
          <a:spcPts val="1100"/>
        </a:spcBef>
        <a:spcAft>
          <a:spcPts val="0"/>
        </a:spcAft>
        <a:buFont typeface="Arial"/>
        <a:buChar char="–"/>
        <a:defRPr sz="1400" kern="1200">
          <a:solidFill>
            <a:srgbClr val="2B2B2B"/>
          </a:solidFill>
          <a:latin typeface="+mn-lt"/>
          <a:ea typeface="Arial" charset="0"/>
          <a:cs typeface="Arial" charset="0"/>
        </a:defRPr>
      </a:lvl4pPr>
      <a:lvl5pPr marL="803255" indent="-173034" algn="l" defTabSz="457189" rtl="0" eaLnBrk="1" latinLnBrk="0" hangingPunct="1">
        <a:lnSpc>
          <a:spcPct val="100000"/>
        </a:lnSpc>
        <a:spcBef>
          <a:spcPts val="1100"/>
        </a:spcBef>
        <a:spcAft>
          <a:spcPts val="0"/>
        </a:spcAft>
        <a:buFont typeface="Arial"/>
        <a:buChar char="»"/>
        <a:defRPr sz="1400" kern="1200">
          <a:solidFill>
            <a:srgbClr val="2B2B2B"/>
          </a:solidFill>
          <a:latin typeface="+mn-lt"/>
          <a:ea typeface="Arial" charset="0"/>
          <a:cs typeface="Arial" charset="0"/>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5"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9" rtl="0" eaLnBrk="1" latinLnBrk="0" hangingPunct="1">
        <a:defRPr sz="1800" kern="1200">
          <a:solidFill>
            <a:schemeClr val="tx1"/>
          </a:solidFill>
          <a:latin typeface="+mn-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8"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2"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4" name="Title Placeholder 3"/>
          <p:cNvSpPr>
            <a:spLocks noGrp="1"/>
          </p:cNvSpPr>
          <p:nvPr>
            <p:ph type="title"/>
          </p:nvPr>
        </p:nvSpPr>
        <p:spPr>
          <a:xfrm>
            <a:off x="210312" y="175530"/>
            <a:ext cx="4142232" cy="4294632"/>
          </a:xfrm>
          <a:prstGeom prst="rect">
            <a:avLst/>
          </a:prstGeom>
        </p:spPr>
        <p:txBody>
          <a:bodyPr vert="horz" lIns="0" tIns="0" rIns="0" bIns="0" rtlCol="0" anchor="t">
            <a:noAutofit/>
          </a:bodyPr>
          <a:lstStyle/>
          <a:p>
            <a:r>
              <a:rPr lang="en-US" dirty="0"/>
              <a:t>Click to edit Master title style</a:t>
            </a:r>
          </a:p>
        </p:txBody>
      </p:sp>
      <p:sp>
        <p:nvSpPr>
          <p:cNvPr id="5" name="Text Placeholder 4"/>
          <p:cNvSpPr>
            <a:spLocks noGrp="1"/>
          </p:cNvSpPr>
          <p:nvPr>
            <p:ph type="body" idx="1"/>
          </p:nvPr>
        </p:nvSpPr>
        <p:spPr>
          <a:xfrm>
            <a:off x="4791456" y="201168"/>
            <a:ext cx="4123944" cy="4294632"/>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6"/>
          <p:cNvSpPr>
            <a:spLocks noGrp="1"/>
          </p:cNvSpPr>
          <p:nvPr>
            <p:ph type="ftr" sz="quarter" idx="3"/>
          </p:nvPr>
        </p:nvSpPr>
        <p:spPr>
          <a:xfrm>
            <a:off x="228666" y="4787901"/>
            <a:ext cx="4114734" cy="166687"/>
          </a:xfrm>
          <a:prstGeom prst="rect">
            <a:avLst/>
          </a:prstGeom>
        </p:spPr>
        <p:txBody>
          <a:bodyPr vert="horz" lIns="0" tIns="0" rIns="0" bIns="0" rtlCol="0" anchor="ctr"/>
          <a:lstStyle>
            <a:lvl1pPr marL="0" marR="0" indent="0" algn="l" defTabSz="685966" rtl="0" eaLnBrk="1" fontAlgn="auto" latinLnBrk="0" hangingPunct="1">
              <a:lnSpc>
                <a:spcPct val="100000"/>
              </a:lnSpc>
              <a:spcBef>
                <a:spcPts val="0"/>
              </a:spcBef>
              <a:spcAft>
                <a:spcPts val="0"/>
              </a:spcAft>
              <a:buClrTx/>
              <a:buSzTx/>
              <a:buFontTx/>
              <a:buNone/>
              <a:tabLst/>
              <a:defRPr sz="600">
                <a:solidFill>
                  <a:schemeClr val="bg1"/>
                </a:solidFill>
              </a:defRPr>
            </a:lvl1pPr>
          </a:lstStyle>
          <a:p>
            <a:r>
              <a:rPr lang="en-US"/>
              <a:t>Group Name / DOC ID / Month XX, 2018 / © 2018 IBM Corporation</a:t>
            </a:r>
            <a:endParaRPr lang="en-US" dirty="0"/>
          </a:p>
        </p:txBody>
      </p:sp>
      <p:sp>
        <p:nvSpPr>
          <p:cNvPr id="8" name="Slide Number Placeholder 7"/>
          <p:cNvSpPr>
            <a:spLocks noGrp="1"/>
          </p:cNvSpPr>
          <p:nvPr>
            <p:ph type="sldNum" sz="quarter" idx="4"/>
          </p:nvPr>
        </p:nvSpPr>
        <p:spPr>
          <a:xfrm>
            <a:off x="7086600" y="4787901"/>
            <a:ext cx="1828732" cy="166687"/>
          </a:xfrm>
          <a:prstGeom prst="rect">
            <a:avLst/>
          </a:prstGeom>
        </p:spPr>
        <p:txBody>
          <a:bodyPr vert="horz" lIns="0" tIns="0" rIns="0" bIns="0" rtlCol="0" anchor="ctr"/>
          <a:lstStyle>
            <a:lvl1pPr algn="r">
              <a:defRPr sz="600">
                <a:solidFill>
                  <a:schemeClr val="bg1"/>
                </a:solidFill>
              </a:defRPr>
            </a:lvl1pPr>
          </a:lstStyle>
          <a:p>
            <a:fld id="{59395FB3-9C97-154F-86B2-7E381B951268}" type="slidenum">
              <a:rPr lang="en-US" smtClean="0"/>
              <a:pPr/>
              <a:t>‹#›</a:t>
            </a:fld>
            <a:endParaRPr lang="en-US" dirty="0"/>
          </a:p>
        </p:txBody>
      </p:sp>
      <p:grpSp>
        <p:nvGrpSpPr>
          <p:cNvPr id="59" name="Group 58"/>
          <p:cNvGrpSpPr/>
          <p:nvPr userDrawn="1"/>
        </p:nvGrpSpPr>
        <p:grpSpPr>
          <a:xfrm>
            <a:off x="-109730" y="-110490"/>
            <a:ext cx="9364220" cy="536448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1436770000"/>
      </p:ext>
    </p:extLst>
  </p:cSld>
  <p:clrMap bg1="dk1" tx1="lt1" bg2="dk2" tx2="lt2" accent1="accent1" accent2="accent2" accent3="accent3" accent4="accent4" accent5="accent5" accent6="accent6" hlink="hlink" folHlink="folHlink"/>
  <p:sldLayoutIdLst>
    <p:sldLayoutId id="2147484358" r:id="rId1"/>
    <p:sldLayoutId id="2147484359" r:id="rId2"/>
    <p:sldLayoutId id="2147484360" r:id="rId3"/>
    <p:sldLayoutId id="2147484361" r:id="rId4"/>
    <p:sldLayoutId id="2147484362" r:id="rId5"/>
    <p:sldLayoutId id="2147484363" r:id="rId6"/>
    <p:sldLayoutId id="2147484364" r:id="rId7"/>
    <p:sldLayoutId id="2147484365" r:id="rId8"/>
    <p:sldLayoutId id="2147484366" r:id="rId9"/>
    <p:sldLayoutId id="2147484367" r:id="rId10"/>
    <p:sldLayoutId id="2147484368" r:id="rId11"/>
    <p:sldLayoutId id="2147484369" r:id="rId12"/>
    <p:sldLayoutId id="2147484370" r:id="rId13"/>
    <p:sldLayoutId id="2147484371" r:id="rId14"/>
    <p:sldLayoutId id="2147484372" r:id="rId15"/>
    <p:sldLayoutId id="2147484373" r:id="rId16"/>
    <p:sldLayoutId id="2147484374" r:id="rId17"/>
    <p:sldLayoutId id="2147484375" r:id="rId18"/>
    <p:sldLayoutId id="2147484376" r:id="rId19"/>
    <p:sldLayoutId id="2147484377" r:id="rId20"/>
    <p:sldLayoutId id="2147484378" r:id="rId21"/>
    <p:sldLayoutId id="2147484379" r:id="rId22"/>
    <p:sldLayoutId id="2147484380" r:id="rId23"/>
    <p:sldLayoutId id="2147484381" r:id="rId24"/>
    <p:sldLayoutId id="2147484382" r:id="rId25"/>
    <p:sldLayoutId id="2147484383" r:id="rId26"/>
    <p:sldLayoutId id="2147484384" r:id="rId27"/>
    <p:sldLayoutId id="2147484385" r:id="rId28"/>
    <p:sldLayoutId id="2147484386" r:id="rId29"/>
    <p:sldLayoutId id="2147484387" r:id="rId30"/>
    <p:sldLayoutId id="2147484388" r:id="rId31"/>
    <p:sldLayoutId id="2147484389" r:id="rId32"/>
    <p:sldLayoutId id="2147484390" r:id="rId33"/>
    <p:sldLayoutId id="2147484391" r:id="rId34"/>
    <p:sldLayoutId id="2147484392" r:id="rId35"/>
  </p:sldLayoutIdLst>
  <p:hf hdr="0" dt="0"/>
  <p:txStyles>
    <p:titleStyle>
      <a:lvl1pPr algn="l" rtl="0" eaLnBrk="1" fontAlgn="base" hangingPunct="1">
        <a:lnSpc>
          <a:spcPts val="2800"/>
        </a:lnSpc>
        <a:spcBef>
          <a:spcPct val="0"/>
        </a:spcBef>
        <a:spcAft>
          <a:spcPts val="1800"/>
        </a:spcAft>
        <a:defRPr sz="2400" b="0" i="0">
          <a:solidFill>
            <a:schemeClr val="bg1"/>
          </a:solidFill>
          <a:latin typeface="IBM Plex Mono Light" panose="020B0409050000000000" pitchFamily="49" charset="77"/>
          <a:ea typeface="IBM Plex Mono Light" panose="020B0409050000000000" pitchFamily="49" charset="77"/>
          <a:cs typeface="IBM Plex Mono Light" panose="020B0409050000000000" pitchFamily="49" charset="77"/>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55"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12"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666"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22" algn="l" rtl="0" eaLnBrk="1" fontAlgn="base" hangingPunct="1">
        <a:lnSpc>
          <a:spcPct val="90000"/>
        </a:lnSpc>
        <a:spcBef>
          <a:spcPct val="0"/>
        </a:spcBef>
        <a:spcAft>
          <a:spcPct val="0"/>
        </a:spcAft>
        <a:defRPr sz="2220">
          <a:solidFill>
            <a:srgbClr val="191919"/>
          </a:solidFill>
          <a:latin typeface="HelvNeue Light for IBM" pitchFamily="34" charset="0"/>
        </a:defRPr>
      </a:lvl9pPr>
    </p:titleStyle>
    <p:bodyStyle>
      <a:lvl1pPr marL="0" indent="0" algn="l" rtl="0" eaLnBrk="1" fontAlgn="base" hangingPunct="1">
        <a:lnSpc>
          <a:spcPts val="1600"/>
        </a:lnSpc>
        <a:spcBef>
          <a:spcPts val="0"/>
        </a:spcBef>
        <a:spcAft>
          <a:spcPts val="600"/>
        </a:spcAft>
        <a:buClr>
          <a:schemeClr val="tx1"/>
        </a:buClr>
        <a:buSzPct val="90000"/>
        <a:buFont typeface="Wingdings" pitchFamily="2" charset="2"/>
        <a:buNone/>
        <a:defRPr sz="1200">
          <a:solidFill>
            <a:schemeClr val="bg1"/>
          </a:solidFill>
          <a:latin typeface="IBM Plex Sans" charset="0"/>
          <a:ea typeface="IBM Plex Sans" charset="0"/>
          <a:cs typeface="IBM Plex Sans" charset="0"/>
        </a:defRPr>
      </a:lvl1pPr>
      <a:lvl2pPr marL="171446" indent="-171446" algn="l" rtl="0" eaLnBrk="1" fontAlgn="base" hangingPunct="1">
        <a:lnSpc>
          <a:spcPts val="1600"/>
        </a:lnSpc>
        <a:spcBef>
          <a:spcPts val="0"/>
        </a:spcBef>
        <a:spcAft>
          <a:spcPts val="600"/>
        </a:spcAft>
        <a:buClr>
          <a:schemeClr val="bg1"/>
        </a:buClr>
        <a:buSzPct val="100000"/>
        <a:buFont typeface=".AppleSystemUIFont" charset="-120"/>
        <a:buChar char="–"/>
        <a:tabLst/>
        <a:defRPr sz="1200">
          <a:solidFill>
            <a:schemeClr val="bg1"/>
          </a:solidFill>
          <a:latin typeface="IBM Plex Sans" charset="0"/>
          <a:ea typeface="IBM Plex Sans" charset="0"/>
          <a:cs typeface="IBM Plex Sans" charset="0"/>
        </a:defRPr>
      </a:lvl2pPr>
      <a:lvl3pPr marL="342892" indent="-141284" algn="l" rtl="0" eaLnBrk="1" fontAlgn="base" hangingPunct="1">
        <a:lnSpc>
          <a:spcPts val="1600"/>
        </a:lnSpc>
        <a:spcBef>
          <a:spcPts val="0"/>
        </a:spcBef>
        <a:spcAft>
          <a:spcPts val="600"/>
        </a:spcAft>
        <a:buClr>
          <a:schemeClr val="bg1"/>
        </a:buClr>
        <a:buSzPct val="100000"/>
        <a:buFont typeface="Arial" panose="020B0604020202020204" pitchFamily="34" charset="0"/>
        <a:buChar char="•"/>
        <a:tabLst/>
        <a:defRPr sz="1200">
          <a:solidFill>
            <a:schemeClr val="bg1"/>
          </a:solidFill>
          <a:latin typeface="IBM Plex Sans" charset="0"/>
          <a:ea typeface="IBM Plex Sans" charset="0"/>
          <a:cs typeface="IBM Plex Sans" charset="0"/>
        </a:defRPr>
      </a:lvl3pPr>
      <a:lvl4pPr marL="628634" indent="-193670" algn="l" rtl="0" eaLnBrk="1" fontAlgn="base" hangingPunct="1">
        <a:lnSpc>
          <a:spcPts val="1600"/>
        </a:lnSpc>
        <a:spcBef>
          <a:spcPts val="0"/>
        </a:spcBef>
        <a:spcAft>
          <a:spcPts val="600"/>
        </a:spcAft>
        <a:buClr>
          <a:schemeClr val="bg1"/>
        </a:buClr>
        <a:buSzPct val="100000"/>
        <a:buFont typeface=".AppleSystemUIFont" charset="-120"/>
        <a:buChar char="–"/>
        <a:tabLst/>
        <a:defRPr sz="1200" baseline="0">
          <a:solidFill>
            <a:schemeClr val="bg1"/>
          </a:solidFill>
          <a:latin typeface="IBM Plex Sans" charset="0"/>
          <a:ea typeface="IBM Plex Sans" charset="0"/>
          <a:cs typeface="IBM Plex Sans" charset="0"/>
        </a:defRPr>
      </a:lvl4pPr>
      <a:lvl5pPr marL="803255" indent="-171446" algn="l" rtl="0" eaLnBrk="1" fontAlgn="base" hangingPunct="1">
        <a:lnSpc>
          <a:spcPts val="1600"/>
        </a:lnSpc>
        <a:spcBef>
          <a:spcPts val="0"/>
        </a:spcBef>
        <a:spcAft>
          <a:spcPts val="600"/>
        </a:spcAft>
        <a:buClr>
          <a:schemeClr val="bg1"/>
        </a:buClr>
        <a:buFont typeface=".AppleSystemUIFont" charset="-120"/>
        <a:buChar char="»"/>
        <a:tabLst/>
        <a:defRPr sz="1200">
          <a:solidFill>
            <a:schemeClr val="bg1"/>
          </a:solidFill>
          <a:latin typeface="IBM Plex Sans" charset="0"/>
          <a:ea typeface="IBM Plex Sans" charset="0"/>
          <a:cs typeface="IBM Plex Sans" charset="0"/>
        </a:defRPr>
      </a:lvl5pPr>
      <a:lvl6pPr marL="1583662" indent="-129665" algn="l" rtl="0" eaLnBrk="1" fontAlgn="base" hangingPunct="1">
        <a:spcBef>
          <a:spcPct val="20000"/>
        </a:spcBef>
        <a:spcAft>
          <a:spcPct val="0"/>
        </a:spcAft>
        <a:buClr>
          <a:schemeClr val="bg1"/>
        </a:buClr>
        <a:buChar char="»"/>
        <a:defRPr sz="1269">
          <a:solidFill>
            <a:schemeClr val="bg1"/>
          </a:solidFill>
          <a:latin typeface="Arial" charset="0"/>
        </a:defRPr>
      </a:lvl6pPr>
      <a:lvl7pPr marL="1946217" indent="-129665" algn="l" rtl="0" eaLnBrk="1" fontAlgn="base" hangingPunct="1">
        <a:spcBef>
          <a:spcPct val="20000"/>
        </a:spcBef>
        <a:spcAft>
          <a:spcPct val="0"/>
        </a:spcAft>
        <a:buClr>
          <a:schemeClr val="bg1"/>
        </a:buClr>
        <a:buChar char="»"/>
        <a:defRPr sz="1269">
          <a:solidFill>
            <a:schemeClr val="bg1"/>
          </a:solidFill>
          <a:latin typeface="Arial" charset="0"/>
        </a:defRPr>
      </a:lvl7pPr>
      <a:lvl8pPr marL="2308773" indent="-129665" algn="l" rtl="0" eaLnBrk="1" fontAlgn="base" hangingPunct="1">
        <a:spcBef>
          <a:spcPct val="20000"/>
        </a:spcBef>
        <a:spcAft>
          <a:spcPct val="0"/>
        </a:spcAft>
        <a:buClr>
          <a:schemeClr val="bg1"/>
        </a:buClr>
        <a:buChar char="»"/>
        <a:defRPr sz="1269">
          <a:solidFill>
            <a:schemeClr val="bg1"/>
          </a:solidFill>
          <a:latin typeface="Arial" charset="0"/>
        </a:defRPr>
      </a:lvl8pPr>
      <a:lvl9pPr marL="2671329" indent="-129665" algn="l" rtl="0" eaLnBrk="1" fontAlgn="base" hangingPunct="1">
        <a:spcBef>
          <a:spcPct val="20000"/>
        </a:spcBef>
        <a:spcAft>
          <a:spcPct val="0"/>
        </a:spcAft>
        <a:buClr>
          <a:schemeClr val="bg1"/>
        </a:buClr>
        <a:buChar char="»"/>
        <a:defRPr sz="1269">
          <a:solidFill>
            <a:schemeClr val="bg1"/>
          </a:solidFill>
          <a:latin typeface="Arial" charset="0"/>
        </a:defRPr>
      </a:lvl9pPr>
    </p:bodyStyle>
    <p:otherStyle>
      <a:defPPr>
        <a:defRPr lang="en-US"/>
      </a:defPPr>
      <a:lvl1pPr marL="0" algn="l" defTabSz="725112" rtl="0" eaLnBrk="1" latinLnBrk="0" hangingPunct="1">
        <a:defRPr sz="1428" kern="1200">
          <a:solidFill>
            <a:schemeClr val="tx1"/>
          </a:solidFill>
          <a:latin typeface="+mn-lt"/>
          <a:ea typeface="+mn-ea"/>
          <a:cs typeface="+mn-cs"/>
        </a:defRPr>
      </a:lvl1pPr>
      <a:lvl2pPr marL="362555" algn="l" defTabSz="725112" rtl="0" eaLnBrk="1" latinLnBrk="0" hangingPunct="1">
        <a:defRPr sz="1428" kern="1200">
          <a:solidFill>
            <a:schemeClr val="tx1"/>
          </a:solidFill>
          <a:latin typeface="+mn-lt"/>
          <a:ea typeface="+mn-ea"/>
          <a:cs typeface="+mn-cs"/>
        </a:defRPr>
      </a:lvl2pPr>
      <a:lvl3pPr marL="725112" algn="l" defTabSz="725112" rtl="0" eaLnBrk="1" latinLnBrk="0" hangingPunct="1">
        <a:defRPr sz="1428" kern="1200">
          <a:solidFill>
            <a:schemeClr val="tx1"/>
          </a:solidFill>
          <a:latin typeface="+mn-lt"/>
          <a:ea typeface="+mn-ea"/>
          <a:cs typeface="+mn-cs"/>
        </a:defRPr>
      </a:lvl3pPr>
      <a:lvl4pPr marL="1087666" algn="l" defTabSz="725112" rtl="0" eaLnBrk="1" latinLnBrk="0" hangingPunct="1">
        <a:defRPr sz="1428" kern="1200">
          <a:solidFill>
            <a:schemeClr val="tx1"/>
          </a:solidFill>
          <a:latin typeface="+mn-lt"/>
          <a:ea typeface="+mn-ea"/>
          <a:cs typeface="+mn-cs"/>
        </a:defRPr>
      </a:lvl4pPr>
      <a:lvl5pPr marL="1450222" algn="l" defTabSz="725112" rtl="0" eaLnBrk="1" latinLnBrk="0" hangingPunct="1">
        <a:defRPr sz="1428" kern="1200">
          <a:solidFill>
            <a:schemeClr val="tx1"/>
          </a:solidFill>
          <a:latin typeface="+mn-lt"/>
          <a:ea typeface="+mn-ea"/>
          <a:cs typeface="+mn-cs"/>
        </a:defRPr>
      </a:lvl5pPr>
      <a:lvl6pPr marL="1812778" algn="l" defTabSz="725112" rtl="0" eaLnBrk="1" latinLnBrk="0" hangingPunct="1">
        <a:defRPr sz="1428" kern="1200">
          <a:solidFill>
            <a:schemeClr val="tx1"/>
          </a:solidFill>
          <a:latin typeface="+mn-lt"/>
          <a:ea typeface="+mn-ea"/>
          <a:cs typeface="+mn-cs"/>
        </a:defRPr>
      </a:lvl6pPr>
      <a:lvl7pPr marL="2175332" algn="l" defTabSz="725112" rtl="0" eaLnBrk="1" latinLnBrk="0" hangingPunct="1">
        <a:defRPr sz="1428" kern="1200">
          <a:solidFill>
            <a:schemeClr val="tx1"/>
          </a:solidFill>
          <a:latin typeface="+mn-lt"/>
          <a:ea typeface="+mn-ea"/>
          <a:cs typeface="+mn-cs"/>
        </a:defRPr>
      </a:lvl7pPr>
      <a:lvl8pPr marL="2537888" algn="l" defTabSz="725112" rtl="0" eaLnBrk="1" latinLnBrk="0" hangingPunct="1">
        <a:defRPr sz="1428" kern="1200">
          <a:solidFill>
            <a:schemeClr val="tx1"/>
          </a:solidFill>
          <a:latin typeface="+mn-lt"/>
          <a:ea typeface="+mn-ea"/>
          <a:cs typeface="+mn-cs"/>
        </a:defRPr>
      </a:lvl8pPr>
      <a:lvl9pPr marL="2900444" algn="l" defTabSz="725112" rtl="0" eaLnBrk="1" latinLnBrk="0" hangingPunct="1">
        <a:defRPr sz="142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50">
          <p15:clr>
            <a:srgbClr val="F26B43"/>
          </p15:clr>
        </p15:guide>
        <p15:guide id="2" pos="144">
          <p15:clr>
            <a:srgbClr val="F26B43"/>
          </p15:clr>
        </p15:guide>
        <p15:guide id="3" pos="5616">
          <p15:clr>
            <a:srgbClr val="F26B43"/>
          </p15:clr>
        </p15:guide>
        <p15:guide id="4" orient="horz" pos="2832">
          <p15:clr>
            <a:srgbClr val="F26B43"/>
          </p15:clr>
        </p15:guide>
        <p15:guide id="5" orient="horz" pos="3088">
          <p15:clr>
            <a:srgbClr val="F26B43"/>
          </p15:clr>
        </p15:guide>
        <p15:guide id="6" pos="2880">
          <p15:clr>
            <a:srgbClr val="F26B43"/>
          </p15:clr>
        </p15:guide>
        <p15:guide id="7" pos="2736">
          <p15:clr>
            <a:srgbClr val="F26B43"/>
          </p15:clr>
        </p15:guide>
        <p15:guide id="8" pos="1440">
          <p15:clr>
            <a:srgbClr val="F26B43"/>
          </p15:clr>
        </p15:guide>
        <p15:guide id="9" pos="3024">
          <p15:clr>
            <a:srgbClr val="F26B43"/>
          </p15:clr>
        </p15:guide>
        <p15:guide id="10" pos="1296">
          <p15:clr>
            <a:srgbClr val="F26B43"/>
          </p15:clr>
        </p15:guide>
        <p15:guide id="11" pos="1584">
          <p15:clr>
            <a:srgbClr val="F26B43"/>
          </p15:clr>
        </p15:guide>
        <p15:guide id="12" pos="4320">
          <p15:clr>
            <a:srgbClr val="F26B43"/>
          </p15:clr>
        </p15:guide>
        <p15:guide id="13" pos="4176">
          <p15:clr>
            <a:srgbClr val="F26B43"/>
          </p15:clr>
        </p15:guide>
        <p15:guide id="14" pos="4464">
          <p15:clr>
            <a:srgbClr val="F26B43"/>
          </p15:clr>
        </p15:guide>
        <p15:guide id="15" orient="horz" pos="412">
          <p15:clr>
            <a:srgbClr val="F26B43"/>
          </p15:clr>
        </p15:guide>
        <p15:guide id="17" orient="horz" pos="812">
          <p15:clr>
            <a:srgbClr val="F26B43"/>
          </p15:clr>
        </p15:guide>
        <p15:guide id="18" orient="horz" pos="1620">
          <p15:clr>
            <a:srgbClr val="F26B43"/>
          </p15:clr>
        </p15:guide>
        <p15:guide id="19" orient="horz" pos="1216">
          <p15:clr>
            <a:srgbClr val="F26B43"/>
          </p15:clr>
        </p15:guide>
        <p15:guide id="20" orient="horz" pos="2022">
          <p15:clr>
            <a:srgbClr val="F26B43"/>
          </p15:clr>
        </p15:guide>
        <p15:guide id="21" orient="horz" pos="2424">
          <p15:clr>
            <a:srgbClr val="F26B43"/>
          </p15:clr>
        </p15:guide>
      </p15:sldGuideLst>
    </p:ext>
  </p:extLst>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Title Placeholder 3"/>
          <p:cNvSpPr>
            <a:spLocks noGrp="1"/>
          </p:cNvSpPr>
          <p:nvPr>
            <p:ph type="title"/>
          </p:nvPr>
        </p:nvSpPr>
        <p:spPr>
          <a:xfrm>
            <a:off x="210312" y="175530"/>
            <a:ext cx="4142232" cy="4294632"/>
          </a:xfrm>
          <a:prstGeom prst="rect">
            <a:avLst/>
          </a:prstGeom>
        </p:spPr>
        <p:txBody>
          <a:bodyPr vert="horz" lIns="0" tIns="0" rIns="0" bIns="0" rtlCol="0" anchor="t">
            <a:noAutofit/>
          </a:bodyPr>
          <a:lstStyle/>
          <a:p>
            <a:r>
              <a:rPr lang="en-US"/>
              <a:t>Click to edit Master title style</a:t>
            </a:r>
            <a:endParaRPr lang="en-US" dirty="0"/>
          </a:p>
        </p:txBody>
      </p:sp>
      <p:sp>
        <p:nvSpPr>
          <p:cNvPr id="5" name="Text Placeholder 4"/>
          <p:cNvSpPr>
            <a:spLocks noGrp="1"/>
          </p:cNvSpPr>
          <p:nvPr>
            <p:ph type="body" idx="1"/>
          </p:nvPr>
        </p:nvSpPr>
        <p:spPr>
          <a:xfrm>
            <a:off x="4791456" y="201168"/>
            <a:ext cx="4123944" cy="4294632"/>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6"/>
          <p:cNvSpPr>
            <a:spLocks noGrp="1"/>
          </p:cNvSpPr>
          <p:nvPr>
            <p:ph type="ftr" sz="quarter" idx="3"/>
          </p:nvPr>
        </p:nvSpPr>
        <p:spPr>
          <a:xfrm>
            <a:off x="228666" y="4787901"/>
            <a:ext cx="4114734" cy="166687"/>
          </a:xfrm>
          <a:prstGeom prst="rect">
            <a:avLst/>
          </a:prstGeom>
        </p:spPr>
        <p:txBody>
          <a:bodyPr vert="horz" lIns="0" tIns="0" rIns="0" bIns="0" rtlCol="0" anchor="ctr"/>
          <a:lstStyle>
            <a:lvl1pPr marL="0" marR="0" indent="0" algn="l" defTabSz="685966" rtl="0" eaLnBrk="1" fontAlgn="auto" latinLnBrk="0" hangingPunct="1">
              <a:lnSpc>
                <a:spcPct val="100000"/>
              </a:lnSpc>
              <a:spcBef>
                <a:spcPts val="0"/>
              </a:spcBef>
              <a:spcAft>
                <a:spcPts val="0"/>
              </a:spcAft>
              <a:buClrTx/>
              <a:buSzTx/>
              <a:buFontTx/>
              <a:buNone/>
              <a:tabLst/>
              <a:defRPr sz="600" b="0" i="0">
                <a:solidFill>
                  <a:schemeClr val="tx1"/>
                </a:solidFill>
                <a:latin typeface="IBM Plex Sans Light" panose="020B0403050000000000" pitchFamily="34" charset="77"/>
              </a:defRPr>
            </a:lvl1pPr>
          </a:lstStyle>
          <a:p>
            <a:r>
              <a:rPr lang="en-US"/>
              <a:t>Group Name / DOC ID / Month XX, 2018 / © 2018 IBM Corporation</a:t>
            </a:r>
            <a:endParaRPr lang="en-US" dirty="0"/>
          </a:p>
        </p:txBody>
      </p:sp>
      <p:sp>
        <p:nvSpPr>
          <p:cNvPr id="8" name="Slide Number Placeholder 7"/>
          <p:cNvSpPr>
            <a:spLocks noGrp="1"/>
          </p:cNvSpPr>
          <p:nvPr>
            <p:ph type="sldNum" sz="quarter" idx="4"/>
          </p:nvPr>
        </p:nvSpPr>
        <p:spPr>
          <a:xfrm>
            <a:off x="7086600" y="4787901"/>
            <a:ext cx="1828732" cy="166687"/>
          </a:xfrm>
          <a:prstGeom prst="rect">
            <a:avLst/>
          </a:prstGeom>
        </p:spPr>
        <p:txBody>
          <a:bodyPr vert="horz" lIns="0" tIns="0" rIns="0" bIns="0" rtlCol="0" anchor="ctr"/>
          <a:lstStyle>
            <a:lvl1pPr algn="r">
              <a:defRPr sz="600" b="0" i="0">
                <a:solidFill>
                  <a:schemeClr val="tx1"/>
                </a:solidFill>
                <a:latin typeface="IBM Plex Sans Light" panose="020B0403050000000000" pitchFamily="34" charset="77"/>
              </a:defRPr>
            </a:lvl1pPr>
          </a:lstStyle>
          <a:p>
            <a:fld id="{59395FB3-9C97-154F-86B2-7E381B951268}" type="slidenum">
              <a:rPr lang="en-US" smtClean="0"/>
              <a:pPr/>
              <a:t>‹#›</a:t>
            </a:fld>
            <a:endParaRPr lang="en-US" dirty="0"/>
          </a:p>
        </p:txBody>
      </p:sp>
      <p:grpSp>
        <p:nvGrpSpPr>
          <p:cNvPr id="59" name="Group 58"/>
          <p:cNvGrpSpPr/>
          <p:nvPr userDrawn="1"/>
        </p:nvGrpSpPr>
        <p:grpSpPr>
          <a:xfrm>
            <a:off x="-109730" y="-110490"/>
            <a:ext cx="9364220" cy="536448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2356924814"/>
      </p:ext>
    </p:extLst>
  </p:cSld>
  <p:clrMap bg1="dk1" tx1="lt1" bg2="dk2" tx2="lt2" accent1="accent1" accent2="accent2" accent3="accent3" accent4="accent4" accent5="accent5" accent6="accent6" hlink="hlink" folHlink="folHlink"/>
  <p:sldLayoutIdLst>
    <p:sldLayoutId id="2147484394" r:id="rId1"/>
    <p:sldLayoutId id="2147484395" r:id="rId2"/>
    <p:sldLayoutId id="2147484396" r:id="rId3"/>
    <p:sldLayoutId id="2147484397" r:id="rId4"/>
    <p:sldLayoutId id="2147484398" r:id="rId5"/>
    <p:sldLayoutId id="2147484399" r:id="rId6"/>
    <p:sldLayoutId id="2147484400" r:id="rId7"/>
    <p:sldLayoutId id="2147484401" r:id="rId8"/>
    <p:sldLayoutId id="2147484402" r:id="rId9"/>
    <p:sldLayoutId id="2147484403" r:id="rId10"/>
    <p:sldLayoutId id="2147484404" r:id="rId11"/>
    <p:sldLayoutId id="2147484405" r:id="rId12"/>
    <p:sldLayoutId id="2147484406" r:id="rId13"/>
    <p:sldLayoutId id="2147484407" r:id="rId14"/>
    <p:sldLayoutId id="2147484408" r:id="rId15"/>
    <p:sldLayoutId id="2147484409" r:id="rId16"/>
    <p:sldLayoutId id="2147484410" r:id="rId17"/>
    <p:sldLayoutId id="2147484411" r:id="rId18"/>
    <p:sldLayoutId id="2147484412" r:id="rId19"/>
    <p:sldLayoutId id="2147484413" r:id="rId20"/>
    <p:sldLayoutId id="2147484414" r:id="rId21"/>
    <p:sldLayoutId id="2147484415" r:id="rId22"/>
    <p:sldLayoutId id="2147484416" r:id="rId23"/>
    <p:sldLayoutId id="2147484417" r:id="rId24"/>
    <p:sldLayoutId id="2147484418" r:id="rId25"/>
    <p:sldLayoutId id="2147484419" r:id="rId26"/>
    <p:sldLayoutId id="2147484420" r:id="rId27"/>
    <p:sldLayoutId id="2147484421" r:id="rId28"/>
    <p:sldLayoutId id="2147484422" r:id="rId29"/>
    <p:sldLayoutId id="2147484423" r:id="rId30"/>
    <p:sldLayoutId id="2147484424" r:id="rId31"/>
    <p:sldLayoutId id="2147484425" r:id="rId32"/>
    <p:sldLayoutId id="2147484426" r:id="rId33"/>
    <p:sldLayoutId id="2147484427" r:id="rId34"/>
  </p:sldLayoutIdLst>
  <p:hf hdr="0" dt="0"/>
  <p:txStyles>
    <p:titleStyle>
      <a:lvl1pPr algn="l" rtl="0" eaLnBrk="1" fontAlgn="base" hangingPunct="1">
        <a:lnSpc>
          <a:spcPts val="2800"/>
        </a:lnSpc>
        <a:spcBef>
          <a:spcPct val="0"/>
        </a:spcBef>
        <a:spcAft>
          <a:spcPts val="1800"/>
        </a:spcAft>
        <a:defRPr sz="2400" b="0" i="0">
          <a:solidFill>
            <a:schemeClr val="tx1"/>
          </a:solidFill>
          <a:latin typeface="IBM Plex Mono Light" panose="020B0409050000000000" pitchFamily="49" charset="77"/>
          <a:ea typeface="IBM Plex Mono Light" panose="020B0409050000000000" pitchFamily="49" charset="77"/>
          <a:cs typeface="IBM Plex Mono Light" panose="020B0409050000000000" pitchFamily="49" charset="77"/>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55"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12"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666"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22" algn="l" rtl="0" eaLnBrk="1" fontAlgn="base" hangingPunct="1">
        <a:lnSpc>
          <a:spcPct val="90000"/>
        </a:lnSpc>
        <a:spcBef>
          <a:spcPct val="0"/>
        </a:spcBef>
        <a:spcAft>
          <a:spcPct val="0"/>
        </a:spcAft>
        <a:defRPr sz="2220">
          <a:solidFill>
            <a:srgbClr val="191919"/>
          </a:solidFill>
          <a:latin typeface="HelvNeue Light for IBM" pitchFamily="34" charset="0"/>
        </a:defRPr>
      </a:lvl9pPr>
    </p:titleStyle>
    <p:bodyStyle>
      <a:lvl1pPr marL="0" indent="0" algn="l" rtl="0" eaLnBrk="1" fontAlgn="base" hangingPunct="1">
        <a:lnSpc>
          <a:spcPts val="1600"/>
        </a:lnSpc>
        <a:spcBef>
          <a:spcPts val="0"/>
        </a:spcBef>
        <a:spcAft>
          <a:spcPts val="600"/>
        </a:spcAft>
        <a:buClr>
          <a:schemeClr val="tx1"/>
        </a:buClr>
        <a:buSzPct val="90000"/>
        <a:buFont typeface="Wingdings" pitchFamily="2" charset="2"/>
        <a:buNone/>
        <a:defRPr sz="1200">
          <a:solidFill>
            <a:schemeClr val="tx1"/>
          </a:solidFill>
          <a:latin typeface="IBM Plex Sans" charset="0"/>
          <a:ea typeface="IBM Plex Sans" charset="0"/>
          <a:cs typeface="IBM Plex Sans" charset="0"/>
        </a:defRPr>
      </a:lvl1pPr>
      <a:lvl2pPr marL="171446" indent="-171446" algn="l" rtl="0" eaLnBrk="1" fontAlgn="base" hangingPunct="1">
        <a:lnSpc>
          <a:spcPts val="1600"/>
        </a:lnSpc>
        <a:spcBef>
          <a:spcPts val="0"/>
        </a:spcBef>
        <a:spcAft>
          <a:spcPts val="600"/>
        </a:spcAft>
        <a:buClr>
          <a:schemeClr val="tx1"/>
        </a:buClr>
        <a:buSzPct val="100000"/>
        <a:buFont typeface=".AppleSystemUIFont" charset="-120"/>
        <a:buChar char="–"/>
        <a:tabLst/>
        <a:defRPr sz="1200">
          <a:solidFill>
            <a:schemeClr val="tx1"/>
          </a:solidFill>
          <a:latin typeface="IBM Plex Sans" charset="0"/>
          <a:ea typeface="IBM Plex Sans" charset="0"/>
          <a:cs typeface="IBM Plex Sans" charset="0"/>
        </a:defRPr>
      </a:lvl2pPr>
      <a:lvl3pPr marL="342892" indent="-141284" algn="l" rtl="0" eaLnBrk="1" fontAlgn="base" hangingPunct="1">
        <a:lnSpc>
          <a:spcPts val="1600"/>
        </a:lnSpc>
        <a:spcBef>
          <a:spcPts val="0"/>
        </a:spcBef>
        <a:spcAft>
          <a:spcPts val="600"/>
        </a:spcAft>
        <a:buClr>
          <a:schemeClr val="tx1"/>
        </a:buClr>
        <a:buSzPct val="100000"/>
        <a:buFont typeface="Arial" panose="020B0604020202020204" pitchFamily="34" charset="0"/>
        <a:buChar char="•"/>
        <a:tabLst/>
        <a:defRPr sz="1200">
          <a:solidFill>
            <a:schemeClr val="tx1"/>
          </a:solidFill>
          <a:latin typeface="IBM Plex Sans" charset="0"/>
          <a:ea typeface="IBM Plex Sans" charset="0"/>
          <a:cs typeface="IBM Plex Sans" charset="0"/>
        </a:defRPr>
      </a:lvl3pPr>
      <a:lvl4pPr marL="628634" indent="-193670" algn="l" rtl="0" eaLnBrk="1" fontAlgn="base" hangingPunct="1">
        <a:lnSpc>
          <a:spcPts val="1600"/>
        </a:lnSpc>
        <a:spcBef>
          <a:spcPts val="0"/>
        </a:spcBef>
        <a:spcAft>
          <a:spcPts val="600"/>
        </a:spcAft>
        <a:buClr>
          <a:schemeClr val="tx1"/>
        </a:buClr>
        <a:buSzPct val="100000"/>
        <a:buFont typeface=".AppleSystemUIFont" charset="-120"/>
        <a:buChar char="–"/>
        <a:tabLst/>
        <a:defRPr sz="1200" baseline="0">
          <a:solidFill>
            <a:schemeClr val="tx1"/>
          </a:solidFill>
          <a:latin typeface="IBM Plex Sans" charset="0"/>
          <a:ea typeface="IBM Plex Sans" charset="0"/>
          <a:cs typeface="IBM Plex Sans" charset="0"/>
        </a:defRPr>
      </a:lvl4pPr>
      <a:lvl5pPr marL="803255" indent="-171446" algn="l" rtl="0" eaLnBrk="1" fontAlgn="base" hangingPunct="1">
        <a:lnSpc>
          <a:spcPts val="1600"/>
        </a:lnSpc>
        <a:spcBef>
          <a:spcPts val="0"/>
        </a:spcBef>
        <a:spcAft>
          <a:spcPts val="600"/>
        </a:spcAft>
        <a:buClr>
          <a:schemeClr val="tx1"/>
        </a:buClr>
        <a:buFont typeface=".AppleSystemUIFont" charset="-120"/>
        <a:buChar char="»"/>
        <a:tabLst/>
        <a:defRPr sz="1200">
          <a:solidFill>
            <a:schemeClr val="tx1"/>
          </a:solidFill>
          <a:latin typeface="IBM Plex Sans" charset="0"/>
          <a:ea typeface="IBM Plex Sans" charset="0"/>
          <a:cs typeface="IBM Plex Sans" charset="0"/>
        </a:defRPr>
      </a:lvl5pPr>
      <a:lvl6pPr marL="1583662" indent="-129665" algn="l" rtl="0" eaLnBrk="1" fontAlgn="base" hangingPunct="1">
        <a:spcBef>
          <a:spcPct val="20000"/>
        </a:spcBef>
        <a:spcAft>
          <a:spcPct val="0"/>
        </a:spcAft>
        <a:buClr>
          <a:schemeClr val="bg1"/>
        </a:buClr>
        <a:buChar char="»"/>
        <a:defRPr sz="1269">
          <a:solidFill>
            <a:schemeClr val="bg1"/>
          </a:solidFill>
          <a:latin typeface="Arial" charset="0"/>
        </a:defRPr>
      </a:lvl6pPr>
      <a:lvl7pPr marL="1946217" indent="-129665" algn="l" rtl="0" eaLnBrk="1" fontAlgn="base" hangingPunct="1">
        <a:spcBef>
          <a:spcPct val="20000"/>
        </a:spcBef>
        <a:spcAft>
          <a:spcPct val="0"/>
        </a:spcAft>
        <a:buClr>
          <a:schemeClr val="bg1"/>
        </a:buClr>
        <a:buChar char="»"/>
        <a:defRPr sz="1269">
          <a:solidFill>
            <a:schemeClr val="bg1"/>
          </a:solidFill>
          <a:latin typeface="Arial" charset="0"/>
        </a:defRPr>
      </a:lvl7pPr>
      <a:lvl8pPr marL="2308773" indent="-129665" algn="l" rtl="0" eaLnBrk="1" fontAlgn="base" hangingPunct="1">
        <a:spcBef>
          <a:spcPct val="20000"/>
        </a:spcBef>
        <a:spcAft>
          <a:spcPct val="0"/>
        </a:spcAft>
        <a:buClr>
          <a:schemeClr val="bg1"/>
        </a:buClr>
        <a:buChar char="»"/>
        <a:defRPr sz="1269">
          <a:solidFill>
            <a:schemeClr val="bg1"/>
          </a:solidFill>
          <a:latin typeface="Arial" charset="0"/>
        </a:defRPr>
      </a:lvl8pPr>
      <a:lvl9pPr marL="2671329" indent="-129665" algn="l" rtl="0" eaLnBrk="1" fontAlgn="base" hangingPunct="1">
        <a:spcBef>
          <a:spcPct val="20000"/>
        </a:spcBef>
        <a:spcAft>
          <a:spcPct val="0"/>
        </a:spcAft>
        <a:buClr>
          <a:schemeClr val="bg1"/>
        </a:buClr>
        <a:buChar char="»"/>
        <a:defRPr sz="1269">
          <a:solidFill>
            <a:schemeClr val="bg1"/>
          </a:solidFill>
          <a:latin typeface="Arial" charset="0"/>
        </a:defRPr>
      </a:lvl9pPr>
    </p:bodyStyle>
    <p:otherStyle>
      <a:defPPr>
        <a:defRPr lang="en-US"/>
      </a:defPPr>
      <a:lvl1pPr marL="0" algn="l" defTabSz="725112" rtl="0" eaLnBrk="1" latinLnBrk="0" hangingPunct="1">
        <a:defRPr sz="1428" kern="1200">
          <a:solidFill>
            <a:schemeClr val="tx1"/>
          </a:solidFill>
          <a:latin typeface="+mn-lt"/>
          <a:ea typeface="+mn-ea"/>
          <a:cs typeface="+mn-cs"/>
        </a:defRPr>
      </a:lvl1pPr>
      <a:lvl2pPr marL="362555" algn="l" defTabSz="725112" rtl="0" eaLnBrk="1" latinLnBrk="0" hangingPunct="1">
        <a:defRPr sz="1428" kern="1200">
          <a:solidFill>
            <a:schemeClr val="tx1"/>
          </a:solidFill>
          <a:latin typeface="+mn-lt"/>
          <a:ea typeface="+mn-ea"/>
          <a:cs typeface="+mn-cs"/>
        </a:defRPr>
      </a:lvl2pPr>
      <a:lvl3pPr marL="725112" algn="l" defTabSz="725112" rtl="0" eaLnBrk="1" latinLnBrk="0" hangingPunct="1">
        <a:defRPr sz="1428" kern="1200">
          <a:solidFill>
            <a:schemeClr val="tx1"/>
          </a:solidFill>
          <a:latin typeface="+mn-lt"/>
          <a:ea typeface="+mn-ea"/>
          <a:cs typeface="+mn-cs"/>
        </a:defRPr>
      </a:lvl3pPr>
      <a:lvl4pPr marL="1087666" algn="l" defTabSz="725112" rtl="0" eaLnBrk="1" latinLnBrk="0" hangingPunct="1">
        <a:defRPr sz="1428" kern="1200">
          <a:solidFill>
            <a:schemeClr val="tx1"/>
          </a:solidFill>
          <a:latin typeface="+mn-lt"/>
          <a:ea typeface="+mn-ea"/>
          <a:cs typeface="+mn-cs"/>
        </a:defRPr>
      </a:lvl4pPr>
      <a:lvl5pPr marL="1450222" algn="l" defTabSz="725112" rtl="0" eaLnBrk="1" latinLnBrk="0" hangingPunct="1">
        <a:defRPr sz="1428" kern="1200">
          <a:solidFill>
            <a:schemeClr val="tx1"/>
          </a:solidFill>
          <a:latin typeface="+mn-lt"/>
          <a:ea typeface="+mn-ea"/>
          <a:cs typeface="+mn-cs"/>
        </a:defRPr>
      </a:lvl5pPr>
      <a:lvl6pPr marL="1812778" algn="l" defTabSz="725112" rtl="0" eaLnBrk="1" latinLnBrk="0" hangingPunct="1">
        <a:defRPr sz="1428" kern="1200">
          <a:solidFill>
            <a:schemeClr val="tx1"/>
          </a:solidFill>
          <a:latin typeface="+mn-lt"/>
          <a:ea typeface="+mn-ea"/>
          <a:cs typeface="+mn-cs"/>
        </a:defRPr>
      </a:lvl6pPr>
      <a:lvl7pPr marL="2175332" algn="l" defTabSz="725112" rtl="0" eaLnBrk="1" latinLnBrk="0" hangingPunct="1">
        <a:defRPr sz="1428" kern="1200">
          <a:solidFill>
            <a:schemeClr val="tx1"/>
          </a:solidFill>
          <a:latin typeface="+mn-lt"/>
          <a:ea typeface="+mn-ea"/>
          <a:cs typeface="+mn-cs"/>
        </a:defRPr>
      </a:lvl7pPr>
      <a:lvl8pPr marL="2537888" algn="l" defTabSz="725112" rtl="0" eaLnBrk="1" latinLnBrk="0" hangingPunct="1">
        <a:defRPr sz="1428" kern="1200">
          <a:solidFill>
            <a:schemeClr val="tx1"/>
          </a:solidFill>
          <a:latin typeface="+mn-lt"/>
          <a:ea typeface="+mn-ea"/>
          <a:cs typeface="+mn-cs"/>
        </a:defRPr>
      </a:lvl8pPr>
      <a:lvl9pPr marL="2900444" algn="l" defTabSz="725112" rtl="0" eaLnBrk="1" latinLnBrk="0" hangingPunct="1">
        <a:defRPr sz="142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50">
          <p15:clr>
            <a:srgbClr val="F26B43"/>
          </p15:clr>
        </p15:guide>
        <p15:guide id="2" pos="144">
          <p15:clr>
            <a:srgbClr val="F26B43"/>
          </p15:clr>
        </p15:guide>
        <p15:guide id="3" pos="5616">
          <p15:clr>
            <a:srgbClr val="F26B43"/>
          </p15:clr>
        </p15:guide>
        <p15:guide id="4" orient="horz" pos="2832">
          <p15:clr>
            <a:srgbClr val="F26B43"/>
          </p15:clr>
        </p15:guide>
        <p15:guide id="5" orient="horz" pos="3088">
          <p15:clr>
            <a:srgbClr val="F26B43"/>
          </p15:clr>
        </p15:guide>
        <p15:guide id="6" pos="2880">
          <p15:clr>
            <a:srgbClr val="F26B43"/>
          </p15:clr>
        </p15:guide>
        <p15:guide id="7" pos="2736">
          <p15:clr>
            <a:srgbClr val="F26B43"/>
          </p15:clr>
        </p15:guide>
        <p15:guide id="8" pos="1440">
          <p15:clr>
            <a:srgbClr val="F26B43"/>
          </p15:clr>
        </p15:guide>
        <p15:guide id="9" pos="3024">
          <p15:clr>
            <a:srgbClr val="F26B43"/>
          </p15:clr>
        </p15:guide>
        <p15:guide id="10" pos="1296">
          <p15:clr>
            <a:srgbClr val="F26B43"/>
          </p15:clr>
        </p15:guide>
        <p15:guide id="11" pos="1584">
          <p15:clr>
            <a:srgbClr val="F26B43"/>
          </p15:clr>
        </p15:guide>
        <p15:guide id="12" pos="4320">
          <p15:clr>
            <a:srgbClr val="F26B43"/>
          </p15:clr>
        </p15:guide>
        <p15:guide id="13" pos="4176">
          <p15:clr>
            <a:srgbClr val="F26B43"/>
          </p15:clr>
        </p15:guide>
        <p15:guide id="14" pos="4464">
          <p15:clr>
            <a:srgbClr val="F26B43"/>
          </p15:clr>
        </p15:guide>
        <p15:guide id="15" orient="horz" pos="412">
          <p15:clr>
            <a:srgbClr val="F26B43"/>
          </p15:clr>
        </p15:guide>
        <p15:guide id="17" orient="horz" pos="812">
          <p15:clr>
            <a:srgbClr val="F26B43"/>
          </p15:clr>
        </p15:guide>
        <p15:guide id="18" orient="horz" pos="1620">
          <p15:clr>
            <a:srgbClr val="F26B43"/>
          </p15:clr>
        </p15:guide>
        <p15:guide id="19" orient="horz" pos="1216">
          <p15:clr>
            <a:srgbClr val="F26B43"/>
          </p15:clr>
        </p15:guide>
        <p15:guide id="20" orient="horz" pos="2022">
          <p15:clr>
            <a:srgbClr val="F26B43"/>
          </p15:clr>
        </p15:guide>
        <p15:guide id="21" orient="horz" pos="2424">
          <p15:clr>
            <a:srgbClr val="F26B43"/>
          </p15:clr>
        </p15:guide>
      </p15:sldGuideLst>
    </p:ext>
  </p:extLst>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Pr>
        <a:solidFill>
          <a:srgbClr val="2B2B2B"/>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9"/>
            <a:ext cx="4114800" cy="4491101"/>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800600" y="192025"/>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bg2"/>
                </a:solidFill>
                <a:latin typeface="+mn-lt"/>
                <a:ea typeface="Arial" charset="0"/>
                <a:cs typeface="Arial" charset="0"/>
              </a:defRPr>
            </a:lvl1pPr>
          </a:lstStyle>
          <a:p>
            <a:fld id="{3FD999D4-B456-9943-89B7-30D56181CE18}" type="slidenum">
              <a:rPr lang="en-US" smtClean="0"/>
              <a:pPr/>
              <a:t>‹#›</a:t>
            </a:fld>
            <a:endParaRPr lang="en-US"/>
          </a:p>
        </p:txBody>
      </p:sp>
      <p:sp>
        <p:nvSpPr>
          <p:cNvPr id="9" name="Footer Placeholder 8"/>
          <p:cNvSpPr>
            <a:spLocks noGrp="1"/>
          </p:cNvSpPr>
          <p:nvPr>
            <p:ph type="ftr" sz="quarter" idx="3"/>
          </p:nvPr>
        </p:nvSpPr>
        <p:spPr>
          <a:xfrm>
            <a:off x="1113520" y="4826480"/>
            <a:ext cx="5579533"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en-US" dirty="0"/>
              <a:t>DOC ID / Month XX, 2018 / © 2018 IBM Corporation</a:t>
            </a:r>
          </a:p>
        </p:txBody>
      </p:sp>
    </p:spTree>
    <p:extLst>
      <p:ext uri="{BB962C8B-B14F-4D97-AF65-F5344CB8AC3E}">
        <p14:creationId xmlns:p14="http://schemas.microsoft.com/office/powerpoint/2010/main" val="1594533893"/>
      </p:ext>
    </p:extLst>
  </p:cSld>
  <p:clrMap bg1="lt1" tx1="dk1" bg2="lt2" tx2="dk2" accent1="accent1" accent2="accent2" accent3="accent3" accent4="accent4" accent5="accent5" accent6="accent6" hlink="hlink" folHlink="folHlink"/>
  <p:sldLayoutIdLst>
    <p:sldLayoutId id="2147484429" r:id="rId1"/>
    <p:sldLayoutId id="2147484430" r:id="rId2"/>
    <p:sldLayoutId id="2147484431" r:id="rId3"/>
    <p:sldLayoutId id="2147484432" r:id="rId4"/>
    <p:sldLayoutId id="2147484433" r:id="rId5"/>
    <p:sldLayoutId id="2147484434" r:id="rId6"/>
    <p:sldLayoutId id="2147484435" r:id="rId7"/>
    <p:sldLayoutId id="2147484436" r:id="rId8"/>
    <p:sldLayoutId id="2147484437" r:id="rId9"/>
    <p:sldLayoutId id="2147484438" r:id="rId10"/>
    <p:sldLayoutId id="2147484439" r:id="rId11"/>
    <p:sldLayoutId id="2147484440" r:id="rId12"/>
    <p:sldLayoutId id="2147484441" r:id="rId13"/>
    <p:sldLayoutId id="2147484442" r:id="rId14"/>
    <p:sldLayoutId id="2147484443" r:id="rId15"/>
    <p:sldLayoutId id="2147484444" r:id="rId16"/>
    <p:sldLayoutId id="2147484445" r:id="rId17"/>
    <p:sldLayoutId id="2147484446" r:id="rId18"/>
    <p:sldLayoutId id="2147484447" r:id="rId19"/>
    <p:sldLayoutId id="2147484448" r:id="rId20"/>
    <p:sldLayoutId id="2147484449" r:id="rId21"/>
    <p:sldLayoutId id="2147484450" r:id="rId22"/>
    <p:sldLayoutId id="2147484451" r:id="rId23"/>
    <p:sldLayoutId id="2147484452" r:id="rId24"/>
  </p:sldLayoutIdLst>
  <p:hf hdr="0" dt="0"/>
  <p:txStyles>
    <p:titleStyle>
      <a:lvl1pPr algn="l" defTabSz="457189" rtl="0" eaLnBrk="1" latinLnBrk="0" hangingPunct="1">
        <a:lnSpc>
          <a:spcPct val="90000"/>
        </a:lnSpc>
        <a:spcBef>
          <a:spcPct val="0"/>
        </a:spcBef>
        <a:buNone/>
        <a:defRPr sz="2400" kern="1200">
          <a:solidFill>
            <a:schemeClr val="bg2"/>
          </a:solidFill>
          <a:latin typeface="+mj-lt"/>
          <a:ea typeface="Arial" charset="0"/>
          <a:cs typeface="Arial" charset="0"/>
        </a:defRPr>
      </a:lvl1pPr>
    </p:titleStyle>
    <p:bodyStyle>
      <a:lvl1pPr marL="0" indent="0" algn="l" defTabSz="457189"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4" indent="-173034" algn="l" defTabSz="457189"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65" indent="-173034" algn="l" defTabSz="457189"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60" indent="-168271" algn="l" defTabSz="457189"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55" indent="-173034" algn="l" defTabSz="457189"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5"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9" rtl="0" eaLnBrk="1" latinLnBrk="0" hangingPunct="1">
        <a:defRPr sz="1800" kern="1200">
          <a:solidFill>
            <a:schemeClr val="tx1"/>
          </a:solidFill>
          <a:latin typeface="+mn-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8"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2"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9"/>
            <a:ext cx="4114800" cy="4491101"/>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800600" y="192025"/>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0" name="Slide Number Placeholder 6">
            <a:extLst>
              <a:ext uri="{FF2B5EF4-FFF2-40B4-BE49-F238E27FC236}">
                <a16:creationId xmlns:a16="http://schemas.microsoft.com/office/drawing/2014/main" id="{7B49BBFD-14C2-C347-89EC-8BE39D5B897D}"/>
              </a:ext>
            </a:extLst>
          </p:cNvPr>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1pPr>
          </a:lstStyle>
          <a:p>
            <a:fld id="{3FD999D4-B456-9943-89B7-30D56181CE18}" type="slidenum">
              <a:rPr lang="en-US" smtClean="0"/>
              <a:pPr/>
              <a:t>‹#›</a:t>
            </a:fld>
            <a:endParaRPr lang="en-US" dirty="0"/>
          </a:p>
        </p:txBody>
      </p:sp>
    </p:spTree>
    <p:extLst>
      <p:ext uri="{BB962C8B-B14F-4D97-AF65-F5344CB8AC3E}">
        <p14:creationId xmlns:p14="http://schemas.microsoft.com/office/powerpoint/2010/main" val="3733803803"/>
      </p:ext>
    </p:extLst>
  </p:cSld>
  <p:clrMap bg1="lt1" tx1="dk1" bg2="lt2" tx2="dk2" accent1="accent1" accent2="accent2" accent3="accent3" accent4="accent4" accent5="accent5" accent6="accent6" hlink="hlink" folHlink="folHlink"/>
  <p:sldLayoutIdLst>
    <p:sldLayoutId id="2147484454" r:id="rId1"/>
    <p:sldLayoutId id="2147484455" r:id="rId2"/>
    <p:sldLayoutId id="2147484456" r:id="rId3"/>
    <p:sldLayoutId id="2147484457" r:id="rId4"/>
    <p:sldLayoutId id="2147484458" r:id="rId5"/>
    <p:sldLayoutId id="2147484459" r:id="rId6"/>
    <p:sldLayoutId id="2147484460" r:id="rId7"/>
    <p:sldLayoutId id="2147484461" r:id="rId8"/>
  </p:sldLayoutIdLst>
  <p:hf hdr="0" dt="0"/>
  <p:txStyles>
    <p:titleStyle>
      <a:lvl1pPr algn="l" defTabSz="457189" rtl="0" eaLnBrk="1" latinLnBrk="0" hangingPunct="1">
        <a:lnSpc>
          <a:spcPct val="90000"/>
        </a:lnSpc>
        <a:spcBef>
          <a:spcPct val="0"/>
        </a:spcBef>
        <a:buNone/>
        <a:defRPr sz="2400" kern="12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1pPr>
    </p:titleStyle>
    <p:bodyStyle>
      <a:lvl1pPr marL="0" indent="0" algn="l" defTabSz="457189" rtl="0" eaLnBrk="1" latinLnBrk="0" hangingPunct="1">
        <a:lnSpc>
          <a:spcPct val="100000"/>
        </a:lnSpc>
        <a:spcBef>
          <a:spcPts val="1100"/>
        </a:spcBef>
        <a:buFont typeface="Arial"/>
        <a:buNone/>
        <a:defRPr sz="1400" kern="12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1pPr>
      <a:lvl2pPr marL="173034" indent="-173034" algn="l" defTabSz="457189" rtl="0" eaLnBrk="1" latinLnBrk="0" hangingPunct="1">
        <a:lnSpc>
          <a:spcPct val="100000"/>
        </a:lnSpc>
        <a:spcBef>
          <a:spcPts val="1100"/>
        </a:spcBef>
        <a:spcAft>
          <a:spcPts val="0"/>
        </a:spcAft>
        <a:buFont typeface="Arial"/>
        <a:buChar char="–"/>
        <a:defRPr sz="1400" kern="12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2pPr>
      <a:lvl3pPr marL="396865" indent="-173034" algn="l" defTabSz="457189" rtl="0" eaLnBrk="1" latinLnBrk="0" hangingPunct="1">
        <a:lnSpc>
          <a:spcPct val="100000"/>
        </a:lnSpc>
        <a:spcBef>
          <a:spcPts val="1100"/>
        </a:spcBef>
        <a:spcAft>
          <a:spcPts val="0"/>
        </a:spcAft>
        <a:buFont typeface="Arial"/>
        <a:buChar char="•"/>
        <a:defRPr sz="1400" kern="12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3pPr>
      <a:lvl4pPr marL="625460" indent="-168271" algn="l" defTabSz="457189" rtl="0" eaLnBrk="1" latinLnBrk="0" hangingPunct="1">
        <a:lnSpc>
          <a:spcPct val="100000"/>
        </a:lnSpc>
        <a:spcBef>
          <a:spcPts val="1100"/>
        </a:spcBef>
        <a:spcAft>
          <a:spcPts val="0"/>
        </a:spcAft>
        <a:buFont typeface="Arial"/>
        <a:buChar char="–"/>
        <a:defRPr sz="1400" kern="12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4pPr>
      <a:lvl5pPr marL="803255" indent="-173034" algn="l" defTabSz="457189" rtl="0" eaLnBrk="1" latinLnBrk="0" hangingPunct="1">
        <a:lnSpc>
          <a:spcPct val="100000"/>
        </a:lnSpc>
        <a:spcBef>
          <a:spcPts val="1100"/>
        </a:spcBef>
        <a:spcAft>
          <a:spcPts val="0"/>
        </a:spcAft>
        <a:buFont typeface="Arial"/>
        <a:buChar char="»"/>
        <a:defRPr sz="1400" kern="12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5"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9" rtl="0" eaLnBrk="1" latinLnBrk="0" hangingPunct="1">
        <a:defRPr sz="1800" kern="1200">
          <a:solidFill>
            <a:schemeClr val="tx1"/>
          </a:solidFill>
          <a:latin typeface="+mn-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8"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2"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19.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9"/>
            <a:ext cx="4114800" cy="4491101"/>
          </a:xfrm>
          <a:prstGeom prst="rect">
            <a:avLst/>
          </a:prstGeom>
        </p:spPr>
        <p:txBody>
          <a:bodyPr vert="horz" lIns="0" tIns="0" rIns="0" bIns="0" rtlCol="0" anchor="t" anchorCtr="0">
            <a:noAutofit/>
          </a:bodyPr>
          <a:lstStyle/>
          <a:p>
            <a:r>
              <a:rPr lang="en-US" noProof="0"/>
              <a:t>Click to edit Master title style</a:t>
            </a:r>
            <a:endParaRPr lang="en-US" noProof="0" dirty="0"/>
          </a:p>
        </p:txBody>
      </p:sp>
      <p:sp>
        <p:nvSpPr>
          <p:cNvPr id="3" name="Text Placeholder 2"/>
          <p:cNvSpPr>
            <a:spLocks noGrp="1"/>
          </p:cNvSpPr>
          <p:nvPr>
            <p:ph type="body" idx="1"/>
          </p:nvPr>
        </p:nvSpPr>
        <p:spPr>
          <a:xfrm>
            <a:off x="4800600" y="192025"/>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rgbClr val="2B2B2B"/>
                </a:solidFill>
                <a:latin typeface="+mn-lt"/>
                <a:ea typeface="Arial" charset="0"/>
                <a:cs typeface="Arial" charset="0"/>
              </a:defRPr>
            </a:lvl1pPr>
          </a:lstStyle>
          <a:p>
            <a:fld id="{3FD999D4-B456-9943-89B7-30D56181CE18}" type="slidenum">
              <a:rPr lang="en-US" smtClean="0"/>
              <a:pPr/>
              <a:t>‹#›</a:t>
            </a:fld>
            <a:endParaRPr lang="en-US"/>
          </a:p>
        </p:txBody>
      </p:sp>
      <p:pic>
        <p:nvPicPr>
          <p:cNvPr id="8" name="Picture 7">
            <a:extLst>
              <a:ext uri="{FF2B5EF4-FFF2-40B4-BE49-F238E27FC236}">
                <a16:creationId xmlns:a16="http://schemas.microsoft.com/office/drawing/2014/main" id="{330ABD7A-BE41-440B-9ADD-FED20D64D8AB}"/>
              </a:ext>
            </a:extLst>
          </p:cNvPr>
          <p:cNvPicPr>
            <a:picLocks noChangeAspect="1"/>
          </p:cNvPicPr>
          <p:nvPr userDrawn="1"/>
        </p:nvPicPr>
        <p:blipFill>
          <a:blip r:embed="rId25">
            <a:duotone>
              <a:prstClr val="black"/>
              <a:schemeClr val="accent1">
                <a:tint val="45000"/>
                <a:satMod val="400000"/>
              </a:schemeClr>
            </a:duotone>
          </a:blip>
          <a:stretch>
            <a:fillRect/>
          </a:stretch>
        </p:blipFill>
        <p:spPr>
          <a:xfrm>
            <a:off x="1" y="4680472"/>
            <a:ext cx="1175465" cy="429176"/>
          </a:xfrm>
          <a:prstGeom prst="rect">
            <a:avLst/>
          </a:prstGeom>
        </p:spPr>
      </p:pic>
    </p:spTree>
    <p:custDataLst>
      <p:tags r:id="rId24"/>
    </p:custDataLst>
    <p:extLst>
      <p:ext uri="{BB962C8B-B14F-4D97-AF65-F5344CB8AC3E}">
        <p14:creationId xmlns:p14="http://schemas.microsoft.com/office/powerpoint/2010/main" val="362693899"/>
      </p:ext>
    </p:extLst>
  </p:cSld>
  <p:clrMap bg1="lt1" tx1="dk1" bg2="lt2" tx2="dk2" accent1="accent1" accent2="accent2" accent3="accent3" accent4="accent4" accent5="accent5" accent6="accent6" hlink="hlink" folHlink="folHlink"/>
  <p:sldLayoutIdLst>
    <p:sldLayoutId id="2147484464" r:id="rId1"/>
    <p:sldLayoutId id="2147484465" r:id="rId2"/>
    <p:sldLayoutId id="2147484466" r:id="rId3"/>
    <p:sldLayoutId id="2147484467" r:id="rId4"/>
    <p:sldLayoutId id="2147484468" r:id="rId5"/>
    <p:sldLayoutId id="2147484469" r:id="rId6"/>
    <p:sldLayoutId id="2147484470" r:id="rId7"/>
    <p:sldLayoutId id="2147484471" r:id="rId8"/>
    <p:sldLayoutId id="2147484472" r:id="rId9"/>
    <p:sldLayoutId id="2147484473" r:id="rId10"/>
    <p:sldLayoutId id="2147484474" r:id="rId11"/>
    <p:sldLayoutId id="2147484475" r:id="rId12"/>
    <p:sldLayoutId id="2147484476" r:id="rId13"/>
    <p:sldLayoutId id="2147484477" r:id="rId14"/>
    <p:sldLayoutId id="2147484478" r:id="rId15"/>
    <p:sldLayoutId id="2147484479" r:id="rId16"/>
    <p:sldLayoutId id="2147484480" r:id="rId17"/>
    <p:sldLayoutId id="2147484481" r:id="rId18"/>
    <p:sldLayoutId id="2147484482" r:id="rId19"/>
    <p:sldLayoutId id="2147484483" r:id="rId20"/>
    <p:sldLayoutId id="2147484484" r:id="rId21"/>
    <p:sldLayoutId id="2147484486" r:id="rId22"/>
  </p:sldLayoutIdLst>
  <p:hf hdr="0" dt="0"/>
  <p:txStyles>
    <p:titleStyle>
      <a:lvl1pPr algn="l" defTabSz="457189" rtl="0" eaLnBrk="1" latinLnBrk="0" hangingPunct="1">
        <a:lnSpc>
          <a:spcPct val="90000"/>
        </a:lnSpc>
        <a:spcBef>
          <a:spcPct val="0"/>
        </a:spcBef>
        <a:buNone/>
        <a:defRPr sz="2400" kern="1200">
          <a:solidFill>
            <a:srgbClr val="2B2B2B"/>
          </a:solidFill>
          <a:latin typeface="+mj-lt"/>
          <a:ea typeface="Arial" charset="0"/>
          <a:cs typeface="Arial" charset="0"/>
        </a:defRPr>
      </a:lvl1pPr>
    </p:titleStyle>
    <p:bodyStyle>
      <a:lvl1pPr marL="0" indent="0" algn="l" defTabSz="457189" rtl="0" eaLnBrk="1" latinLnBrk="0" hangingPunct="1">
        <a:lnSpc>
          <a:spcPct val="100000"/>
        </a:lnSpc>
        <a:spcBef>
          <a:spcPts val="1100"/>
        </a:spcBef>
        <a:buFont typeface="Arial"/>
        <a:buNone/>
        <a:defRPr sz="1400" kern="1200">
          <a:solidFill>
            <a:srgbClr val="2B2B2B"/>
          </a:solidFill>
          <a:latin typeface="+mn-lt"/>
          <a:ea typeface="Arial" charset="0"/>
          <a:cs typeface="Arial" charset="0"/>
        </a:defRPr>
      </a:lvl1pPr>
      <a:lvl2pPr marL="173034" indent="-173034" algn="l" defTabSz="457189" rtl="0" eaLnBrk="1" latinLnBrk="0" hangingPunct="1">
        <a:lnSpc>
          <a:spcPct val="100000"/>
        </a:lnSpc>
        <a:spcBef>
          <a:spcPts val="1100"/>
        </a:spcBef>
        <a:spcAft>
          <a:spcPts val="0"/>
        </a:spcAft>
        <a:buFont typeface="Arial"/>
        <a:buChar char="–"/>
        <a:defRPr sz="1400" kern="1200">
          <a:solidFill>
            <a:srgbClr val="2B2B2B"/>
          </a:solidFill>
          <a:latin typeface="+mn-lt"/>
          <a:ea typeface="Arial" charset="0"/>
          <a:cs typeface="Arial" charset="0"/>
        </a:defRPr>
      </a:lvl2pPr>
      <a:lvl3pPr marL="396865" indent="-173034" algn="l" defTabSz="457189" rtl="0" eaLnBrk="1" latinLnBrk="0" hangingPunct="1">
        <a:lnSpc>
          <a:spcPct val="100000"/>
        </a:lnSpc>
        <a:spcBef>
          <a:spcPts val="1100"/>
        </a:spcBef>
        <a:spcAft>
          <a:spcPts val="0"/>
        </a:spcAft>
        <a:buFont typeface="Arial"/>
        <a:buChar char="•"/>
        <a:defRPr sz="1400" kern="1200">
          <a:solidFill>
            <a:srgbClr val="2B2B2B"/>
          </a:solidFill>
          <a:latin typeface="+mn-lt"/>
          <a:ea typeface="Arial" charset="0"/>
          <a:cs typeface="Arial" charset="0"/>
        </a:defRPr>
      </a:lvl3pPr>
      <a:lvl4pPr marL="625460" indent="-168271" algn="l" defTabSz="457189" rtl="0" eaLnBrk="1" latinLnBrk="0" hangingPunct="1">
        <a:lnSpc>
          <a:spcPct val="100000"/>
        </a:lnSpc>
        <a:spcBef>
          <a:spcPts val="1100"/>
        </a:spcBef>
        <a:spcAft>
          <a:spcPts val="0"/>
        </a:spcAft>
        <a:buFont typeface="Arial"/>
        <a:buChar char="–"/>
        <a:defRPr sz="1400" kern="1200">
          <a:solidFill>
            <a:srgbClr val="2B2B2B"/>
          </a:solidFill>
          <a:latin typeface="+mn-lt"/>
          <a:ea typeface="Arial" charset="0"/>
          <a:cs typeface="Arial" charset="0"/>
        </a:defRPr>
      </a:lvl4pPr>
      <a:lvl5pPr marL="803255" indent="-173034" algn="l" defTabSz="457189" rtl="0" eaLnBrk="1" latinLnBrk="0" hangingPunct="1">
        <a:lnSpc>
          <a:spcPct val="100000"/>
        </a:lnSpc>
        <a:spcBef>
          <a:spcPts val="1100"/>
        </a:spcBef>
        <a:spcAft>
          <a:spcPts val="0"/>
        </a:spcAft>
        <a:buFont typeface="Arial"/>
        <a:buChar char="»"/>
        <a:defRPr sz="1400" kern="1200">
          <a:solidFill>
            <a:srgbClr val="2B2B2B"/>
          </a:solidFill>
          <a:latin typeface="+mn-lt"/>
          <a:ea typeface="Arial" charset="0"/>
          <a:cs typeface="Arial" charset="0"/>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5"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9" rtl="0" eaLnBrk="1" latinLnBrk="0" hangingPunct="1">
        <a:defRPr sz="1800" kern="1200">
          <a:solidFill>
            <a:schemeClr val="tx1"/>
          </a:solidFill>
          <a:latin typeface="+mn-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8"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2"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4" name="Title Placeholder 3"/>
          <p:cNvSpPr>
            <a:spLocks noGrp="1"/>
          </p:cNvSpPr>
          <p:nvPr>
            <p:ph type="title"/>
          </p:nvPr>
        </p:nvSpPr>
        <p:spPr>
          <a:xfrm>
            <a:off x="210312" y="175530"/>
            <a:ext cx="4142232" cy="4294632"/>
          </a:xfrm>
          <a:prstGeom prst="rect">
            <a:avLst/>
          </a:prstGeom>
        </p:spPr>
        <p:txBody>
          <a:bodyPr vert="horz" lIns="0" tIns="0" rIns="0" bIns="0" rtlCol="0" anchor="t">
            <a:noAutofit/>
          </a:bodyPr>
          <a:lstStyle/>
          <a:p>
            <a:r>
              <a:rPr lang="en-US" dirty="0"/>
              <a:t>Click to edit Master title style</a:t>
            </a:r>
          </a:p>
        </p:txBody>
      </p:sp>
      <p:sp>
        <p:nvSpPr>
          <p:cNvPr id="5" name="Text Placeholder 4"/>
          <p:cNvSpPr>
            <a:spLocks noGrp="1"/>
          </p:cNvSpPr>
          <p:nvPr>
            <p:ph type="body" idx="1"/>
          </p:nvPr>
        </p:nvSpPr>
        <p:spPr>
          <a:xfrm>
            <a:off x="4791456" y="201168"/>
            <a:ext cx="4123944" cy="4294632"/>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6"/>
          <p:cNvSpPr>
            <a:spLocks noGrp="1"/>
          </p:cNvSpPr>
          <p:nvPr>
            <p:ph type="ftr" sz="quarter" idx="3"/>
          </p:nvPr>
        </p:nvSpPr>
        <p:spPr>
          <a:xfrm>
            <a:off x="228666" y="4787900"/>
            <a:ext cx="4114734" cy="166687"/>
          </a:xfrm>
          <a:prstGeom prst="rect">
            <a:avLst/>
          </a:prstGeom>
        </p:spPr>
        <p:txBody>
          <a:bodyPr vert="horz" lIns="0" tIns="0" rIns="0" bIns="0" rtlCol="0" anchor="ctr"/>
          <a:lstStyle>
            <a:lvl1pPr marL="0" marR="0" indent="0" algn="l" defTabSz="685983" rtl="0" eaLnBrk="1" fontAlgn="auto" latinLnBrk="0" hangingPunct="1">
              <a:lnSpc>
                <a:spcPct val="100000"/>
              </a:lnSpc>
              <a:spcBef>
                <a:spcPts val="0"/>
              </a:spcBef>
              <a:spcAft>
                <a:spcPts val="0"/>
              </a:spcAft>
              <a:buClrTx/>
              <a:buSzTx/>
              <a:buFontTx/>
              <a:buNone/>
              <a:tabLst/>
              <a:defRPr sz="600">
                <a:solidFill>
                  <a:schemeClr val="tx1"/>
                </a:solidFill>
              </a:defRPr>
            </a:lvl1pPr>
          </a:lstStyle>
          <a:p>
            <a:r>
              <a:rPr lang="en-US" dirty="0"/>
              <a:t>Group Name / DOC ID / Month XX, 2018 / © 2018 IBM Corporation</a:t>
            </a:r>
          </a:p>
        </p:txBody>
      </p:sp>
      <p:sp>
        <p:nvSpPr>
          <p:cNvPr id="8" name="Slide Number Placeholder 7"/>
          <p:cNvSpPr>
            <a:spLocks noGrp="1"/>
          </p:cNvSpPr>
          <p:nvPr>
            <p:ph type="sldNum" sz="quarter" idx="4"/>
          </p:nvPr>
        </p:nvSpPr>
        <p:spPr>
          <a:xfrm>
            <a:off x="7086600" y="4787900"/>
            <a:ext cx="1828732" cy="166687"/>
          </a:xfrm>
          <a:prstGeom prst="rect">
            <a:avLst/>
          </a:prstGeom>
        </p:spPr>
        <p:txBody>
          <a:bodyPr vert="horz" lIns="0" tIns="0" rIns="0" bIns="0" rtlCol="0" anchor="ctr"/>
          <a:lstStyle>
            <a:lvl1pPr algn="r">
              <a:defRPr sz="600">
                <a:solidFill>
                  <a:schemeClr val="tx1"/>
                </a:solidFill>
              </a:defRPr>
            </a:lvl1pPr>
          </a:lstStyle>
          <a:p>
            <a:fld id="{59395FB3-9C97-154F-86B2-7E381B951268}" type="slidenum">
              <a:rPr lang="en-US" smtClean="0"/>
              <a:pPr/>
              <a:t>‹#›</a:t>
            </a:fld>
            <a:endParaRPr lang="en-US" dirty="0"/>
          </a:p>
        </p:txBody>
      </p:sp>
      <p:grpSp>
        <p:nvGrpSpPr>
          <p:cNvPr id="59" name="Group 58"/>
          <p:cNvGrpSpPr/>
          <p:nvPr userDrawn="1"/>
        </p:nvGrpSpPr>
        <p:grpSpPr>
          <a:xfrm>
            <a:off x="-109730" y="-110490"/>
            <a:ext cx="9364220" cy="536448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2398244318"/>
      </p:ext>
    </p:extLst>
  </p:cSld>
  <p:clrMap bg1="dk1" tx1="lt1" bg2="dk2" tx2="lt2" accent1="accent1" accent2="accent2" accent3="accent3" accent4="accent4" accent5="accent5" accent6="accent6" hlink="hlink" folHlink="fol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 id="2147483970" r:id="rId12"/>
    <p:sldLayoutId id="2147483971" r:id="rId13"/>
    <p:sldLayoutId id="2147483972" r:id="rId14"/>
    <p:sldLayoutId id="2147483973" r:id="rId15"/>
    <p:sldLayoutId id="2147483974" r:id="rId16"/>
    <p:sldLayoutId id="2147483975" r:id="rId17"/>
    <p:sldLayoutId id="2147483976" r:id="rId18"/>
    <p:sldLayoutId id="2147483977" r:id="rId19"/>
    <p:sldLayoutId id="2147483978" r:id="rId20"/>
    <p:sldLayoutId id="2147483979" r:id="rId21"/>
    <p:sldLayoutId id="2147483980" r:id="rId22"/>
    <p:sldLayoutId id="2147483981" r:id="rId23"/>
    <p:sldLayoutId id="2147483982" r:id="rId24"/>
    <p:sldLayoutId id="2147483983" r:id="rId25"/>
    <p:sldLayoutId id="2147483984" r:id="rId26"/>
    <p:sldLayoutId id="2147483985" r:id="rId27"/>
    <p:sldLayoutId id="2147483986" r:id="rId28"/>
    <p:sldLayoutId id="2147483987" r:id="rId29"/>
    <p:sldLayoutId id="2147483988" r:id="rId30"/>
    <p:sldLayoutId id="2147483989" r:id="rId31"/>
    <p:sldLayoutId id="2147483990" r:id="rId32"/>
  </p:sldLayoutIdLst>
  <p:hf hdr="0" dt="0"/>
  <p:txStyles>
    <p:titleStyle>
      <a:lvl1pPr algn="l" rtl="0" eaLnBrk="1" fontAlgn="base" hangingPunct="1">
        <a:lnSpc>
          <a:spcPts val="2800"/>
        </a:lnSpc>
        <a:spcBef>
          <a:spcPct val="0"/>
        </a:spcBef>
        <a:spcAft>
          <a:spcPts val="1800"/>
        </a:spcAft>
        <a:defRPr sz="2400" b="0" i="0">
          <a:solidFill>
            <a:schemeClr val="tx1"/>
          </a:solidFill>
          <a:latin typeface="IBM Plex Mono Light" panose="020B0409050000000000" pitchFamily="49" charset="77"/>
          <a:ea typeface="IBM Plex Mono Light" panose="020B0409050000000000" pitchFamily="49" charset="77"/>
          <a:cs typeface="IBM Plex Mono Light" panose="020B0409050000000000" pitchFamily="49" charset="77"/>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4"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0"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693"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58" algn="l" rtl="0" eaLnBrk="1" fontAlgn="base" hangingPunct="1">
        <a:lnSpc>
          <a:spcPct val="90000"/>
        </a:lnSpc>
        <a:spcBef>
          <a:spcPct val="0"/>
        </a:spcBef>
        <a:spcAft>
          <a:spcPct val="0"/>
        </a:spcAft>
        <a:defRPr sz="2220">
          <a:solidFill>
            <a:srgbClr val="191919"/>
          </a:solidFill>
          <a:latin typeface="HelvNeue Light for IBM" pitchFamily="34" charset="0"/>
        </a:defRPr>
      </a:lvl9pPr>
    </p:titleStyle>
    <p:bodyStyle>
      <a:lvl1pPr marL="0" indent="0" algn="l" rtl="0" eaLnBrk="1" fontAlgn="base" hangingPunct="1">
        <a:lnSpc>
          <a:spcPts val="1600"/>
        </a:lnSpc>
        <a:spcBef>
          <a:spcPts val="0"/>
        </a:spcBef>
        <a:spcAft>
          <a:spcPts val="600"/>
        </a:spcAft>
        <a:buClr>
          <a:schemeClr val="tx1"/>
        </a:buClr>
        <a:buSzPct val="90000"/>
        <a:buFont typeface="Wingdings" pitchFamily="2" charset="2"/>
        <a:buNone/>
        <a:defRPr sz="1200">
          <a:solidFill>
            <a:schemeClr val="tx1"/>
          </a:solidFill>
          <a:latin typeface="IBM Plex Sans" charset="0"/>
          <a:ea typeface="IBM Plex Sans" charset="0"/>
          <a:cs typeface="IBM Plex Sans" charset="0"/>
        </a:defRPr>
      </a:lvl1pPr>
      <a:lvl2pPr marL="171450" indent="-171450" algn="l" rtl="0" eaLnBrk="1" fontAlgn="base" hangingPunct="1">
        <a:lnSpc>
          <a:spcPts val="1600"/>
        </a:lnSpc>
        <a:spcBef>
          <a:spcPts val="0"/>
        </a:spcBef>
        <a:spcAft>
          <a:spcPts val="600"/>
        </a:spcAft>
        <a:buClr>
          <a:schemeClr val="tx1"/>
        </a:buClr>
        <a:buSzPct val="100000"/>
        <a:buFont typeface=".AppleSystemUIFont" charset="-120"/>
        <a:buChar char="–"/>
        <a:tabLst/>
        <a:defRPr sz="1200">
          <a:solidFill>
            <a:schemeClr val="tx1"/>
          </a:solidFill>
          <a:latin typeface="IBM Plex Sans" charset="0"/>
          <a:ea typeface="IBM Plex Sans" charset="0"/>
          <a:cs typeface="IBM Plex Sans" charset="0"/>
        </a:defRPr>
      </a:lvl2pPr>
      <a:lvl3pPr marL="342900" indent="-141288" algn="l" rtl="0" eaLnBrk="1" fontAlgn="base" hangingPunct="1">
        <a:lnSpc>
          <a:spcPts val="1600"/>
        </a:lnSpc>
        <a:spcBef>
          <a:spcPts val="0"/>
        </a:spcBef>
        <a:spcAft>
          <a:spcPts val="600"/>
        </a:spcAft>
        <a:buClr>
          <a:schemeClr val="tx1"/>
        </a:buClr>
        <a:buSzPct val="100000"/>
        <a:buFont typeface="Arial" panose="020B0604020202020204" pitchFamily="34" charset="0"/>
        <a:buChar char="•"/>
        <a:tabLst/>
        <a:defRPr sz="1200">
          <a:solidFill>
            <a:schemeClr val="tx1"/>
          </a:solidFill>
          <a:latin typeface="IBM Plex Sans" charset="0"/>
          <a:ea typeface="IBM Plex Sans" charset="0"/>
          <a:cs typeface="IBM Plex Sans" charset="0"/>
        </a:defRPr>
      </a:lvl3pPr>
      <a:lvl4pPr marL="628650" indent="-193675" algn="l" rtl="0" eaLnBrk="1" fontAlgn="base" hangingPunct="1">
        <a:lnSpc>
          <a:spcPts val="1600"/>
        </a:lnSpc>
        <a:spcBef>
          <a:spcPts val="0"/>
        </a:spcBef>
        <a:spcAft>
          <a:spcPts val="600"/>
        </a:spcAft>
        <a:buClr>
          <a:schemeClr val="tx1"/>
        </a:buClr>
        <a:buSzPct val="100000"/>
        <a:buFont typeface=".AppleSystemUIFont" charset="-120"/>
        <a:buChar char="–"/>
        <a:tabLst/>
        <a:defRPr sz="1200" baseline="0">
          <a:solidFill>
            <a:schemeClr val="tx1"/>
          </a:solidFill>
          <a:latin typeface="IBM Plex Sans" charset="0"/>
          <a:ea typeface="IBM Plex Sans" charset="0"/>
          <a:cs typeface="IBM Plex Sans" charset="0"/>
        </a:defRPr>
      </a:lvl4pPr>
      <a:lvl5pPr marL="803275" indent="-171450" algn="l" rtl="0" eaLnBrk="1" fontAlgn="base" hangingPunct="1">
        <a:lnSpc>
          <a:spcPts val="1600"/>
        </a:lnSpc>
        <a:spcBef>
          <a:spcPts val="0"/>
        </a:spcBef>
        <a:spcAft>
          <a:spcPts val="600"/>
        </a:spcAft>
        <a:buClr>
          <a:schemeClr val="tx1"/>
        </a:buClr>
        <a:buFont typeface=".AppleSystemUIFont" charset="-120"/>
        <a:buChar char="»"/>
        <a:tabLst/>
        <a:defRPr sz="1200">
          <a:solidFill>
            <a:schemeClr val="tx1"/>
          </a:solidFill>
          <a:latin typeface="IBM Plex Sans" charset="0"/>
          <a:ea typeface="IBM Plex Sans" charset="0"/>
          <a:cs typeface="IBM Plex Sans" charset="0"/>
        </a:defRPr>
      </a:lvl5pPr>
      <a:lvl6pPr marL="1583701" indent="-129668" algn="l" rtl="0" eaLnBrk="1" fontAlgn="base" hangingPunct="1">
        <a:spcBef>
          <a:spcPct val="20000"/>
        </a:spcBef>
        <a:spcAft>
          <a:spcPct val="0"/>
        </a:spcAft>
        <a:buClr>
          <a:schemeClr val="bg1"/>
        </a:buClr>
        <a:buChar char="»"/>
        <a:defRPr sz="1269">
          <a:solidFill>
            <a:schemeClr val="bg1"/>
          </a:solidFill>
          <a:latin typeface="Arial" charset="0"/>
        </a:defRPr>
      </a:lvl6pPr>
      <a:lvl7pPr marL="1946266" indent="-129668" algn="l" rtl="0" eaLnBrk="1" fontAlgn="base" hangingPunct="1">
        <a:spcBef>
          <a:spcPct val="20000"/>
        </a:spcBef>
        <a:spcAft>
          <a:spcPct val="0"/>
        </a:spcAft>
        <a:buClr>
          <a:schemeClr val="bg1"/>
        </a:buClr>
        <a:buChar char="»"/>
        <a:defRPr sz="1269">
          <a:solidFill>
            <a:schemeClr val="bg1"/>
          </a:solidFill>
          <a:latin typeface="Arial" charset="0"/>
        </a:defRPr>
      </a:lvl7pPr>
      <a:lvl8pPr marL="2308831" indent="-129668" algn="l" rtl="0" eaLnBrk="1" fontAlgn="base" hangingPunct="1">
        <a:spcBef>
          <a:spcPct val="20000"/>
        </a:spcBef>
        <a:spcAft>
          <a:spcPct val="0"/>
        </a:spcAft>
        <a:buClr>
          <a:schemeClr val="bg1"/>
        </a:buClr>
        <a:buChar char="»"/>
        <a:defRPr sz="1269">
          <a:solidFill>
            <a:schemeClr val="bg1"/>
          </a:solidFill>
          <a:latin typeface="Arial" charset="0"/>
        </a:defRPr>
      </a:lvl8pPr>
      <a:lvl9pPr marL="2671396" indent="-129668" algn="l" rtl="0" eaLnBrk="1" fontAlgn="base" hangingPunct="1">
        <a:spcBef>
          <a:spcPct val="20000"/>
        </a:spcBef>
        <a:spcAft>
          <a:spcPct val="0"/>
        </a:spcAft>
        <a:buClr>
          <a:schemeClr val="bg1"/>
        </a:buClr>
        <a:buChar char="»"/>
        <a:defRPr sz="1269">
          <a:solidFill>
            <a:schemeClr val="bg1"/>
          </a:solidFill>
          <a:latin typeface="Arial" charset="0"/>
        </a:defRPr>
      </a:lvl9pPr>
    </p:bodyStyle>
    <p:otherStyle>
      <a:defPPr>
        <a:defRPr lang="en-US"/>
      </a:defPPr>
      <a:lvl1pPr marL="0" algn="l" defTabSz="725130" rtl="0" eaLnBrk="1" latinLnBrk="0" hangingPunct="1">
        <a:defRPr sz="1428" kern="1200">
          <a:solidFill>
            <a:schemeClr val="tx1"/>
          </a:solidFill>
          <a:latin typeface="+mn-lt"/>
          <a:ea typeface="+mn-ea"/>
          <a:cs typeface="+mn-cs"/>
        </a:defRPr>
      </a:lvl1pPr>
      <a:lvl2pPr marL="362564" algn="l" defTabSz="725130" rtl="0" eaLnBrk="1" latinLnBrk="0" hangingPunct="1">
        <a:defRPr sz="1428" kern="1200">
          <a:solidFill>
            <a:schemeClr val="tx1"/>
          </a:solidFill>
          <a:latin typeface="+mn-lt"/>
          <a:ea typeface="+mn-ea"/>
          <a:cs typeface="+mn-cs"/>
        </a:defRPr>
      </a:lvl2pPr>
      <a:lvl3pPr marL="725130" algn="l" defTabSz="725130" rtl="0" eaLnBrk="1" latinLnBrk="0" hangingPunct="1">
        <a:defRPr sz="1428" kern="1200">
          <a:solidFill>
            <a:schemeClr val="tx1"/>
          </a:solidFill>
          <a:latin typeface="+mn-lt"/>
          <a:ea typeface="+mn-ea"/>
          <a:cs typeface="+mn-cs"/>
        </a:defRPr>
      </a:lvl3pPr>
      <a:lvl4pPr marL="1087693" algn="l" defTabSz="725130" rtl="0" eaLnBrk="1" latinLnBrk="0" hangingPunct="1">
        <a:defRPr sz="1428" kern="1200">
          <a:solidFill>
            <a:schemeClr val="tx1"/>
          </a:solidFill>
          <a:latin typeface="+mn-lt"/>
          <a:ea typeface="+mn-ea"/>
          <a:cs typeface="+mn-cs"/>
        </a:defRPr>
      </a:lvl4pPr>
      <a:lvl5pPr marL="1450258" algn="l" defTabSz="725130" rtl="0" eaLnBrk="1" latinLnBrk="0" hangingPunct="1">
        <a:defRPr sz="1428" kern="1200">
          <a:solidFill>
            <a:schemeClr val="tx1"/>
          </a:solidFill>
          <a:latin typeface="+mn-lt"/>
          <a:ea typeface="+mn-ea"/>
          <a:cs typeface="+mn-cs"/>
        </a:defRPr>
      </a:lvl5pPr>
      <a:lvl6pPr marL="1812823" algn="l" defTabSz="725130" rtl="0" eaLnBrk="1" latinLnBrk="0" hangingPunct="1">
        <a:defRPr sz="1428" kern="1200">
          <a:solidFill>
            <a:schemeClr val="tx1"/>
          </a:solidFill>
          <a:latin typeface="+mn-lt"/>
          <a:ea typeface="+mn-ea"/>
          <a:cs typeface="+mn-cs"/>
        </a:defRPr>
      </a:lvl6pPr>
      <a:lvl7pPr marL="2175387" algn="l" defTabSz="725130" rtl="0" eaLnBrk="1" latinLnBrk="0" hangingPunct="1">
        <a:defRPr sz="1428" kern="1200">
          <a:solidFill>
            <a:schemeClr val="tx1"/>
          </a:solidFill>
          <a:latin typeface="+mn-lt"/>
          <a:ea typeface="+mn-ea"/>
          <a:cs typeface="+mn-cs"/>
        </a:defRPr>
      </a:lvl7pPr>
      <a:lvl8pPr marL="2537951" algn="l" defTabSz="725130" rtl="0" eaLnBrk="1" latinLnBrk="0" hangingPunct="1">
        <a:defRPr sz="1428" kern="1200">
          <a:solidFill>
            <a:schemeClr val="tx1"/>
          </a:solidFill>
          <a:latin typeface="+mn-lt"/>
          <a:ea typeface="+mn-ea"/>
          <a:cs typeface="+mn-cs"/>
        </a:defRPr>
      </a:lvl8pPr>
      <a:lvl9pPr marL="2900516" algn="l" defTabSz="725130" rtl="0" eaLnBrk="1" latinLnBrk="0" hangingPunct="1">
        <a:defRPr sz="142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50">
          <p15:clr>
            <a:srgbClr val="F26B43"/>
          </p15:clr>
        </p15:guide>
        <p15:guide id="2" pos="144">
          <p15:clr>
            <a:srgbClr val="F26B43"/>
          </p15:clr>
        </p15:guide>
        <p15:guide id="3" pos="5616">
          <p15:clr>
            <a:srgbClr val="F26B43"/>
          </p15:clr>
        </p15:guide>
        <p15:guide id="4" orient="horz" pos="2832">
          <p15:clr>
            <a:srgbClr val="F26B43"/>
          </p15:clr>
        </p15:guide>
        <p15:guide id="5" orient="horz" pos="3088">
          <p15:clr>
            <a:srgbClr val="F26B43"/>
          </p15:clr>
        </p15:guide>
        <p15:guide id="6" pos="2880">
          <p15:clr>
            <a:srgbClr val="F26B43"/>
          </p15:clr>
        </p15:guide>
        <p15:guide id="7" pos="2736">
          <p15:clr>
            <a:srgbClr val="F26B43"/>
          </p15:clr>
        </p15:guide>
        <p15:guide id="8" pos="1440">
          <p15:clr>
            <a:srgbClr val="F26B43"/>
          </p15:clr>
        </p15:guide>
        <p15:guide id="9" pos="3024">
          <p15:clr>
            <a:srgbClr val="F26B43"/>
          </p15:clr>
        </p15:guide>
        <p15:guide id="10" pos="1296">
          <p15:clr>
            <a:srgbClr val="F26B43"/>
          </p15:clr>
        </p15:guide>
        <p15:guide id="11" pos="1584">
          <p15:clr>
            <a:srgbClr val="F26B43"/>
          </p15:clr>
        </p15:guide>
        <p15:guide id="12" pos="4320">
          <p15:clr>
            <a:srgbClr val="F26B43"/>
          </p15:clr>
        </p15:guide>
        <p15:guide id="13" pos="4176">
          <p15:clr>
            <a:srgbClr val="F26B43"/>
          </p15:clr>
        </p15:guide>
        <p15:guide id="14" pos="4464">
          <p15:clr>
            <a:srgbClr val="F26B43"/>
          </p15:clr>
        </p15:guide>
        <p15:guide id="15" orient="horz" pos="412">
          <p15:clr>
            <a:srgbClr val="F26B43"/>
          </p15:clr>
        </p15:guide>
        <p15:guide id="17" orient="horz" pos="812">
          <p15:clr>
            <a:srgbClr val="F26B43"/>
          </p15:clr>
        </p15:guide>
        <p15:guide id="18" orient="horz" pos="1620">
          <p15:clr>
            <a:srgbClr val="F26B43"/>
          </p15:clr>
        </p15:guide>
        <p15:guide id="19" orient="horz" pos="1216">
          <p15:clr>
            <a:srgbClr val="F26B43"/>
          </p15:clr>
        </p15:guide>
        <p15:guide id="20" orient="horz" pos="2022">
          <p15:clr>
            <a:srgbClr val="F26B43"/>
          </p15:clr>
        </p15:guide>
        <p15:guide id="21" orient="horz" pos="2424">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4" name="Title Placeholder 3"/>
          <p:cNvSpPr>
            <a:spLocks noGrp="1"/>
          </p:cNvSpPr>
          <p:nvPr>
            <p:ph type="title"/>
          </p:nvPr>
        </p:nvSpPr>
        <p:spPr>
          <a:xfrm>
            <a:off x="210312" y="175530"/>
            <a:ext cx="4142232" cy="4294632"/>
          </a:xfrm>
          <a:prstGeom prst="rect">
            <a:avLst/>
          </a:prstGeom>
        </p:spPr>
        <p:txBody>
          <a:bodyPr vert="horz" lIns="0" tIns="0" rIns="0" bIns="0" rtlCol="0" anchor="t">
            <a:noAutofit/>
          </a:bodyPr>
          <a:lstStyle/>
          <a:p>
            <a:r>
              <a:rPr lang="en-US" dirty="0"/>
              <a:t>Click to edit Master title style</a:t>
            </a:r>
          </a:p>
        </p:txBody>
      </p:sp>
      <p:sp>
        <p:nvSpPr>
          <p:cNvPr id="5" name="Text Placeholder 4"/>
          <p:cNvSpPr>
            <a:spLocks noGrp="1"/>
          </p:cNvSpPr>
          <p:nvPr>
            <p:ph type="body" idx="1"/>
          </p:nvPr>
        </p:nvSpPr>
        <p:spPr>
          <a:xfrm>
            <a:off x="4791456" y="201168"/>
            <a:ext cx="4123944" cy="4294632"/>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6"/>
          <p:cNvSpPr>
            <a:spLocks noGrp="1"/>
          </p:cNvSpPr>
          <p:nvPr>
            <p:ph type="ftr" sz="quarter" idx="3"/>
          </p:nvPr>
        </p:nvSpPr>
        <p:spPr>
          <a:xfrm>
            <a:off x="228666" y="4787900"/>
            <a:ext cx="4114734" cy="166687"/>
          </a:xfrm>
          <a:prstGeom prst="rect">
            <a:avLst/>
          </a:prstGeom>
        </p:spPr>
        <p:txBody>
          <a:bodyPr vert="horz" lIns="0" tIns="0" rIns="0" bIns="0" rtlCol="0" anchor="ctr"/>
          <a:lstStyle>
            <a:lvl1pPr marL="0" marR="0" indent="0" algn="l" defTabSz="685983" rtl="0" eaLnBrk="1" fontAlgn="auto" latinLnBrk="0" hangingPunct="1">
              <a:lnSpc>
                <a:spcPct val="100000"/>
              </a:lnSpc>
              <a:spcBef>
                <a:spcPts val="0"/>
              </a:spcBef>
              <a:spcAft>
                <a:spcPts val="0"/>
              </a:spcAft>
              <a:buClrTx/>
              <a:buSzTx/>
              <a:buFontTx/>
              <a:buNone/>
              <a:tabLst/>
              <a:defRPr sz="600">
                <a:solidFill>
                  <a:schemeClr val="bg1"/>
                </a:solidFill>
              </a:defRPr>
            </a:lvl1pPr>
          </a:lstStyle>
          <a:p>
            <a:r>
              <a:rPr lang="en-US"/>
              <a:t>Group Name / DOC ID / Month XX, 2018 / © 2018 IBM Corporation</a:t>
            </a:r>
            <a:endParaRPr lang="en-US" dirty="0"/>
          </a:p>
        </p:txBody>
      </p:sp>
      <p:sp>
        <p:nvSpPr>
          <p:cNvPr id="8" name="Slide Number Placeholder 7"/>
          <p:cNvSpPr>
            <a:spLocks noGrp="1"/>
          </p:cNvSpPr>
          <p:nvPr>
            <p:ph type="sldNum" sz="quarter" idx="4"/>
          </p:nvPr>
        </p:nvSpPr>
        <p:spPr>
          <a:xfrm>
            <a:off x="7086600" y="4787900"/>
            <a:ext cx="1828732" cy="166687"/>
          </a:xfrm>
          <a:prstGeom prst="rect">
            <a:avLst/>
          </a:prstGeom>
        </p:spPr>
        <p:txBody>
          <a:bodyPr vert="horz" lIns="0" tIns="0" rIns="0" bIns="0" rtlCol="0" anchor="ctr"/>
          <a:lstStyle>
            <a:lvl1pPr algn="r">
              <a:defRPr sz="600">
                <a:solidFill>
                  <a:schemeClr val="bg1"/>
                </a:solidFill>
              </a:defRPr>
            </a:lvl1pPr>
          </a:lstStyle>
          <a:p>
            <a:fld id="{59395FB3-9C97-154F-86B2-7E381B951268}" type="slidenum">
              <a:rPr lang="en-US" smtClean="0"/>
              <a:pPr/>
              <a:t>‹#›</a:t>
            </a:fld>
            <a:endParaRPr lang="en-US" dirty="0"/>
          </a:p>
        </p:txBody>
      </p:sp>
      <p:grpSp>
        <p:nvGrpSpPr>
          <p:cNvPr id="59" name="Group 58"/>
          <p:cNvGrpSpPr/>
          <p:nvPr userDrawn="1"/>
        </p:nvGrpSpPr>
        <p:grpSpPr>
          <a:xfrm>
            <a:off x="-109730" y="-110490"/>
            <a:ext cx="9364220" cy="536448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172062339"/>
      </p:ext>
    </p:extLst>
  </p:cSld>
  <p:clrMap bg1="dk1" tx1="lt1" bg2="dk2" tx2="lt2" accent1="accent1" accent2="accent2" accent3="accent3" accent4="accent4" accent5="accent5" accent6="accent6" hlink="hlink" folHlink="folHlink"/>
  <p:sldLayoutIdLst>
    <p:sldLayoutId id="2147483992" r:id="rId1"/>
    <p:sldLayoutId id="2147483993" r:id="rId2"/>
    <p:sldLayoutId id="2147483994" r:id="rId3"/>
    <p:sldLayoutId id="2147483995" r:id="rId4"/>
    <p:sldLayoutId id="2147483996" r:id="rId5"/>
    <p:sldLayoutId id="2147483997" r:id="rId6"/>
    <p:sldLayoutId id="2147483998" r:id="rId7"/>
    <p:sldLayoutId id="2147483999" r:id="rId8"/>
    <p:sldLayoutId id="2147484000" r:id="rId9"/>
    <p:sldLayoutId id="2147484001" r:id="rId10"/>
    <p:sldLayoutId id="2147484002" r:id="rId11"/>
    <p:sldLayoutId id="2147484003" r:id="rId12"/>
    <p:sldLayoutId id="2147484004" r:id="rId13"/>
    <p:sldLayoutId id="2147484005" r:id="rId14"/>
    <p:sldLayoutId id="2147484006" r:id="rId15"/>
    <p:sldLayoutId id="2147484007" r:id="rId16"/>
    <p:sldLayoutId id="2147484008" r:id="rId17"/>
    <p:sldLayoutId id="2147484009" r:id="rId18"/>
    <p:sldLayoutId id="2147484010" r:id="rId19"/>
    <p:sldLayoutId id="2147484011" r:id="rId20"/>
    <p:sldLayoutId id="2147484012" r:id="rId21"/>
    <p:sldLayoutId id="2147484013" r:id="rId22"/>
    <p:sldLayoutId id="2147484014" r:id="rId23"/>
    <p:sldLayoutId id="2147484015" r:id="rId24"/>
    <p:sldLayoutId id="2147484016" r:id="rId25"/>
    <p:sldLayoutId id="2147484017" r:id="rId26"/>
    <p:sldLayoutId id="2147484018" r:id="rId27"/>
    <p:sldLayoutId id="2147484019" r:id="rId28"/>
    <p:sldLayoutId id="2147484020" r:id="rId29"/>
    <p:sldLayoutId id="2147484021" r:id="rId30"/>
    <p:sldLayoutId id="2147484022" r:id="rId31"/>
    <p:sldLayoutId id="2147484023" r:id="rId32"/>
  </p:sldLayoutIdLst>
  <p:hf hdr="0" dt="0"/>
  <p:txStyles>
    <p:titleStyle>
      <a:lvl1pPr algn="l" rtl="0" eaLnBrk="1" fontAlgn="base" hangingPunct="1">
        <a:lnSpc>
          <a:spcPts val="2800"/>
        </a:lnSpc>
        <a:spcBef>
          <a:spcPct val="0"/>
        </a:spcBef>
        <a:spcAft>
          <a:spcPts val="1800"/>
        </a:spcAft>
        <a:defRPr sz="2400" b="0" i="0">
          <a:solidFill>
            <a:schemeClr val="bg1"/>
          </a:solidFill>
          <a:latin typeface="IBM Plex Mono Light" panose="020B0409050000000000" pitchFamily="49" charset="77"/>
          <a:ea typeface="IBM Plex Mono Light" panose="020B0409050000000000" pitchFamily="49" charset="77"/>
          <a:cs typeface="IBM Plex Mono Light" panose="020B0409050000000000" pitchFamily="49" charset="77"/>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4"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0"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693"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58" algn="l" rtl="0" eaLnBrk="1" fontAlgn="base" hangingPunct="1">
        <a:lnSpc>
          <a:spcPct val="90000"/>
        </a:lnSpc>
        <a:spcBef>
          <a:spcPct val="0"/>
        </a:spcBef>
        <a:spcAft>
          <a:spcPct val="0"/>
        </a:spcAft>
        <a:defRPr sz="2220">
          <a:solidFill>
            <a:srgbClr val="191919"/>
          </a:solidFill>
          <a:latin typeface="HelvNeue Light for IBM" pitchFamily="34" charset="0"/>
        </a:defRPr>
      </a:lvl9pPr>
    </p:titleStyle>
    <p:bodyStyle>
      <a:lvl1pPr marL="0" indent="0" algn="l" rtl="0" eaLnBrk="1" fontAlgn="base" hangingPunct="1">
        <a:lnSpc>
          <a:spcPts val="1600"/>
        </a:lnSpc>
        <a:spcBef>
          <a:spcPts val="0"/>
        </a:spcBef>
        <a:spcAft>
          <a:spcPts val="600"/>
        </a:spcAft>
        <a:buClr>
          <a:schemeClr val="tx1"/>
        </a:buClr>
        <a:buSzPct val="90000"/>
        <a:buFont typeface="Wingdings" pitchFamily="2" charset="2"/>
        <a:buNone/>
        <a:defRPr sz="1200">
          <a:solidFill>
            <a:schemeClr val="bg1"/>
          </a:solidFill>
          <a:latin typeface="IBM Plex Sans" charset="0"/>
          <a:ea typeface="IBM Plex Sans" charset="0"/>
          <a:cs typeface="IBM Plex Sans" charset="0"/>
        </a:defRPr>
      </a:lvl1pPr>
      <a:lvl2pPr marL="171450" indent="-171450" algn="l" rtl="0" eaLnBrk="1" fontAlgn="base" hangingPunct="1">
        <a:lnSpc>
          <a:spcPts val="1600"/>
        </a:lnSpc>
        <a:spcBef>
          <a:spcPts val="0"/>
        </a:spcBef>
        <a:spcAft>
          <a:spcPts val="600"/>
        </a:spcAft>
        <a:buClr>
          <a:schemeClr val="bg1"/>
        </a:buClr>
        <a:buSzPct val="100000"/>
        <a:buFont typeface=".AppleSystemUIFont" charset="-120"/>
        <a:buChar char="–"/>
        <a:tabLst/>
        <a:defRPr sz="1200">
          <a:solidFill>
            <a:schemeClr val="bg1"/>
          </a:solidFill>
          <a:latin typeface="IBM Plex Sans" charset="0"/>
          <a:ea typeface="IBM Plex Sans" charset="0"/>
          <a:cs typeface="IBM Plex Sans" charset="0"/>
        </a:defRPr>
      </a:lvl2pPr>
      <a:lvl3pPr marL="342900" indent="-141288" algn="l" rtl="0" eaLnBrk="1" fontAlgn="base" hangingPunct="1">
        <a:lnSpc>
          <a:spcPts val="1600"/>
        </a:lnSpc>
        <a:spcBef>
          <a:spcPts val="0"/>
        </a:spcBef>
        <a:spcAft>
          <a:spcPts val="600"/>
        </a:spcAft>
        <a:buClr>
          <a:schemeClr val="bg1"/>
        </a:buClr>
        <a:buSzPct val="100000"/>
        <a:buFont typeface="Arial" panose="020B0604020202020204" pitchFamily="34" charset="0"/>
        <a:buChar char="•"/>
        <a:tabLst/>
        <a:defRPr sz="1200">
          <a:solidFill>
            <a:schemeClr val="bg1"/>
          </a:solidFill>
          <a:latin typeface="IBM Plex Sans" charset="0"/>
          <a:ea typeface="IBM Plex Sans" charset="0"/>
          <a:cs typeface="IBM Plex Sans" charset="0"/>
        </a:defRPr>
      </a:lvl3pPr>
      <a:lvl4pPr marL="628650" indent="-193675" algn="l" rtl="0" eaLnBrk="1" fontAlgn="base" hangingPunct="1">
        <a:lnSpc>
          <a:spcPts val="1600"/>
        </a:lnSpc>
        <a:spcBef>
          <a:spcPts val="0"/>
        </a:spcBef>
        <a:spcAft>
          <a:spcPts val="600"/>
        </a:spcAft>
        <a:buClr>
          <a:schemeClr val="bg1"/>
        </a:buClr>
        <a:buSzPct val="100000"/>
        <a:buFont typeface=".AppleSystemUIFont" charset="-120"/>
        <a:buChar char="–"/>
        <a:tabLst/>
        <a:defRPr sz="1200" baseline="0">
          <a:solidFill>
            <a:schemeClr val="bg1"/>
          </a:solidFill>
          <a:latin typeface="IBM Plex Sans" charset="0"/>
          <a:ea typeface="IBM Plex Sans" charset="0"/>
          <a:cs typeface="IBM Plex Sans" charset="0"/>
        </a:defRPr>
      </a:lvl4pPr>
      <a:lvl5pPr marL="803275" indent="-171450" algn="l" rtl="0" eaLnBrk="1" fontAlgn="base" hangingPunct="1">
        <a:lnSpc>
          <a:spcPts val="1600"/>
        </a:lnSpc>
        <a:spcBef>
          <a:spcPts val="0"/>
        </a:spcBef>
        <a:spcAft>
          <a:spcPts val="600"/>
        </a:spcAft>
        <a:buClr>
          <a:schemeClr val="bg1"/>
        </a:buClr>
        <a:buFont typeface=".AppleSystemUIFont" charset="-120"/>
        <a:buChar char="»"/>
        <a:tabLst/>
        <a:defRPr sz="1200">
          <a:solidFill>
            <a:schemeClr val="bg1"/>
          </a:solidFill>
          <a:latin typeface="IBM Plex Sans" charset="0"/>
          <a:ea typeface="IBM Plex Sans" charset="0"/>
          <a:cs typeface="IBM Plex Sans" charset="0"/>
        </a:defRPr>
      </a:lvl5pPr>
      <a:lvl6pPr marL="1583701" indent="-129668" algn="l" rtl="0" eaLnBrk="1" fontAlgn="base" hangingPunct="1">
        <a:spcBef>
          <a:spcPct val="20000"/>
        </a:spcBef>
        <a:spcAft>
          <a:spcPct val="0"/>
        </a:spcAft>
        <a:buClr>
          <a:schemeClr val="bg1"/>
        </a:buClr>
        <a:buChar char="»"/>
        <a:defRPr sz="1269">
          <a:solidFill>
            <a:schemeClr val="bg1"/>
          </a:solidFill>
          <a:latin typeface="Arial" charset="0"/>
        </a:defRPr>
      </a:lvl6pPr>
      <a:lvl7pPr marL="1946266" indent="-129668" algn="l" rtl="0" eaLnBrk="1" fontAlgn="base" hangingPunct="1">
        <a:spcBef>
          <a:spcPct val="20000"/>
        </a:spcBef>
        <a:spcAft>
          <a:spcPct val="0"/>
        </a:spcAft>
        <a:buClr>
          <a:schemeClr val="bg1"/>
        </a:buClr>
        <a:buChar char="»"/>
        <a:defRPr sz="1269">
          <a:solidFill>
            <a:schemeClr val="bg1"/>
          </a:solidFill>
          <a:latin typeface="Arial" charset="0"/>
        </a:defRPr>
      </a:lvl7pPr>
      <a:lvl8pPr marL="2308831" indent="-129668" algn="l" rtl="0" eaLnBrk="1" fontAlgn="base" hangingPunct="1">
        <a:spcBef>
          <a:spcPct val="20000"/>
        </a:spcBef>
        <a:spcAft>
          <a:spcPct val="0"/>
        </a:spcAft>
        <a:buClr>
          <a:schemeClr val="bg1"/>
        </a:buClr>
        <a:buChar char="»"/>
        <a:defRPr sz="1269">
          <a:solidFill>
            <a:schemeClr val="bg1"/>
          </a:solidFill>
          <a:latin typeface="Arial" charset="0"/>
        </a:defRPr>
      </a:lvl8pPr>
      <a:lvl9pPr marL="2671396" indent="-129668" algn="l" rtl="0" eaLnBrk="1" fontAlgn="base" hangingPunct="1">
        <a:spcBef>
          <a:spcPct val="20000"/>
        </a:spcBef>
        <a:spcAft>
          <a:spcPct val="0"/>
        </a:spcAft>
        <a:buClr>
          <a:schemeClr val="bg1"/>
        </a:buClr>
        <a:buChar char="»"/>
        <a:defRPr sz="1269">
          <a:solidFill>
            <a:schemeClr val="bg1"/>
          </a:solidFill>
          <a:latin typeface="Arial" charset="0"/>
        </a:defRPr>
      </a:lvl9pPr>
    </p:bodyStyle>
    <p:otherStyle>
      <a:defPPr>
        <a:defRPr lang="en-US"/>
      </a:defPPr>
      <a:lvl1pPr marL="0" algn="l" defTabSz="725130" rtl="0" eaLnBrk="1" latinLnBrk="0" hangingPunct="1">
        <a:defRPr sz="1428" kern="1200">
          <a:solidFill>
            <a:schemeClr val="tx1"/>
          </a:solidFill>
          <a:latin typeface="+mn-lt"/>
          <a:ea typeface="+mn-ea"/>
          <a:cs typeface="+mn-cs"/>
        </a:defRPr>
      </a:lvl1pPr>
      <a:lvl2pPr marL="362564" algn="l" defTabSz="725130" rtl="0" eaLnBrk="1" latinLnBrk="0" hangingPunct="1">
        <a:defRPr sz="1428" kern="1200">
          <a:solidFill>
            <a:schemeClr val="tx1"/>
          </a:solidFill>
          <a:latin typeface="+mn-lt"/>
          <a:ea typeface="+mn-ea"/>
          <a:cs typeface="+mn-cs"/>
        </a:defRPr>
      </a:lvl2pPr>
      <a:lvl3pPr marL="725130" algn="l" defTabSz="725130" rtl="0" eaLnBrk="1" latinLnBrk="0" hangingPunct="1">
        <a:defRPr sz="1428" kern="1200">
          <a:solidFill>
            <a:schemeClr val="tx1"/>
          </a:solidFill>
          <a:latin typeface="+mn-lt"/>
          <a:ea typeface="+mn-ea"/>
          <a:cs typeface="+mn-cs"/>
        </a:defRPr>
      </a:lvl3pPr>
      <a:lvl4pPr marL="1087693" algn="l" defTabSz="725130" rtl="0" eaLnBrk="1" latinLnBrk="0" hangingPunct="1">
        <a:defRPr sz="1428" kern="1200">
          <a:solidFill>
            <a:schemeClr val="tx1"/>
          </a:solidFill>
          <a:latin typeface="+mn-lt"/>
          <a:ea typeface="+mn-ea"/>
          <a:cs typeface="+mn-cs"/>
        </a:defRPr>
      </a:lvl4pPr>
      <a:lvl5pPr marL="1450258" algn="l" defTabSz="725130" rtl="0" eaLnBrk="1" latinLnBrk="0" hangingPunct="1">
        <a:defRPr sz="1428" kern="1200">
          <a:solidFill>
            <a:schemeClr val="tx1"/>
          </a:solidFill>
          <a:latin typeface="+mn-lt"/>
          <a:ea typeface="+mn-ea"/>
          <a:cs typeface="+mn-cs"/>
        </a:defRPr>
      </a:lvl5pPr>
      <a:lvl6pPr marL="1812823" algn="l" defTabSz="725130" rtl="0" eaLnBrk="1" latinLnBrk="0" hangingPunct="1">
        <a:defRPr sz="1428" kern="1200">
          <a:solidFill>
            <a:schemeClr val="tx1"/>
          </a:solidFill>
          <a:latin typeface="+mn-lt"/>
          <a:ea typeface="+mn-ea"/>
          <a:cs typeface="+mn-cs"/>
        </a:defRPr>
      </a:lvl6pPr>
      <a:lvl7pPr marL="2175387" algn="l" defTabSz="725130" rtl="0" eaLnBrk="1" latinLnBrk="0" hangingPunct="1">
        <a:defRPr sz="1428" kern="1200">
          <a:solidFill>
            <a:schemeClr val="tx1"/>
          </a:solidFill>
          <a:latin typeface="+mn-lt"/>
          <a:ea typeface="+mn-ea"/>
          <a:cs typeface="+mn-cs"/>
        </a:defRPr>
      </a:lvl7pPr>
      <a:lvl8pPr marL="2537951" algn="l" defTabSz="725130" rtl="0" eaLnBrk="1" latinLnBrk="0" hangingPunct="1">
        <a:defRPr sz="1428" kern="1200">
          <a:solidFill>
            <a:schemeClr val="tx1"/>
          </a:solidFill>
          <a:latin typeface="+mn-lt"/>
          <a:ea typeface="+mn-ea"/>
          <a:cs typeface="+mn-cs"/>
        </a:defRPr>
      </a:lvl8pPr>
      <a:lvl9pPr marL="2900516" algn="l" defTabSz="725130" rtl="0" eaLnBrk="1" latinLnBrk="0" hangingPunct="1">
        <a:defRPr sz="142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50">
          <p15:clr>
            <a:srgbClr val="F26B43"/>
          </p15:clr>
        </p15:guide>
        <p15:guide id="2" pos="144">
          <p15:clr>
            <a:srgbClr val="F26B43"/>
          </p15:clr>
        </p15:guide>
        <p15:guide id="3" pos="5616">
          <p15:clr>
            <a:srgbClr val="F26B43"/>
          </p15:clr>
        </p15:guide>
        <p15:guide id="4" orient="horz" pos="2832">
          <p15:clr>
            <a:srgbClr val="F26B43"/>
          </p15:clr>
        </p15:guide>
        <p15:guide id="5" orient="horz" pos="3088">
          <p15:clr>
            <a:srgbClr val="F26B43"/>
          </p15:clr>
        </p15:guide>
        <p15:guide id="6" pos="2880">
          <p15:clr>
            <a:srgbClr val="F26B43"/>
          </p15:clr>
        </p15:guide>
        <p15:guide id="7" pos="2736">
          <p15:clr>
            <a:srgbClr val="F26B43"/>
          </p15:clr>
        </p15:guide>
        <p15:guide id="8" pos="1440">
          <p15:clr>
            <a:srgbClr val="F26B43"/>
          </p15:clr>
        </p15:guide>
        <p15:guide id="9" pos="3024">
          <p15:clr>
            <a:srgbClr val="F26B43"/>
          </p15:clr>
        </p15:guide>
        <p15:guide id="10" pos="1296">
          <p15:clr>
            <a:srgbClr val="F26B43"/>
          </p15:clr>
        </p15:guide>
        <p15:guide id="11" pos="1584">
          <p15:clr>
            <a:srgbClr val="F26B43"/>
          </p15:clr>
        </p15:guide>
        <p15:guide id="12" pos="4320">
          <p15:clr>
            <a:srgbClr val="F26B43"/>
          </p15:clr>
        </p15:guide>
        <p15:guide id="13" pos="4176">
          <p15:clr>
            <a:srgbClr val="F26B43"/>
          </p15:clr>
        </p15:guide>
        <p15:guide id="14" pos="4464">
          <p15:clr>
            <a:srgbClr val="F26B43"/>
          </p15:clr>
        </p15:guide>
        <p15:guide id="15" orient="horz" pos="412">
          <p15:clr>
            <a:srgbClr val="F26B43"/>
          </p15:clr>
        </p15:guide>
        <p15:guide id="17" orient="horz" pos="812">
          <p15:clr>
            <a:srgbClr val="F26B43"/>
          </p15:clr>
        </p15:guide>
        <p15:guide id="18" orient="horz" pos="1620">
          <p15:clr>
            <a:srgbClr val="F26B43"/>
          </p15:clr>
        </p15:guide>
        <p15:guide id="19" orient="horz" pos="1216">
          <p15:clr>
            <a:srgbClr val="F26B43"/>
          </p15:clr>
        </p15:guide>
        <p15:guide id="20" orient="horz" pos="2022">
          <p15:clr>
            <a:srgbClr val="F26B43"/>
          </p15:clr>
        </p15:guide>
        <p15:guide id="21" orient="horz" pos="2424">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4" name="Title Placeholder 3"/>
          <p:cNvSpPr>
            <a:spLocks noGrp="1"/>
          </p:cNvSpPr>
          <p:nvPr>
            <p:ph type="title"/>
          </p:nvPr>
        </p:nvSpPr>
        <p:spPr>
          <a:xfrm>
            <a:off x="210312" y="175530"/>
            <a:ext cx="4142232" cy="4294632"/>
          </a:xfrm>
          <a:prstGeom prst="rect">
            <a:avLst/>
          </a:prstGeom>
        </p:spPr>
        <p:txBody>
          <a:bodyPr vert="horz" lIns="0" tIns="0" rIns="0" bIns="0" rtlCol="0" anchor="t">
            <a:noAutofit/>
          </a:bodyPr>
          <a:lstStyle/>
          <a:p>
            <a:r>
              <a:rPr lang="en-US" dirty="0"/>
              <a:t>Click to edit Master title style</a:t>
            </a:r>
          </a:p>
        </p:txBody>
      </p:sp>
      <p:sp>
        <p:nvSpPr>
          <p:cNvPr id="5" name="Text Placeholder 4"/>
          <p:cNvSpPr>
            <a:spLocks noGrp="1"/>
          </p:cNvSpPr>
          <p:nvPr>
            <p:ph type="body" idx="1"/>
          </p:nvPr>
        </p:nvSpPr>
        <p:spPr>
          <a:xfrm>
            <a:off x="4791456" y="201168"/>
            <a:ext cx="4123944" cy="4294632"/>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6"/>
          <p:cNvSpPr>
            <a:spLocks noGrp="1"/>
          </p:cNvSpPr>
          <p:nvPr>
            <p:ph type="ftr" sz="quarter" idx="3"/>
          </p:nvPr>
        </p:nvSpPr>
        <p:spPr>
          <a:xfrm>
            <a:off x="228666" y="4787900"/>
            <a:ext cx="4114734" cy="166687"/>
          </a:xfrm>
          <a:prstGeom prst="rect">
            <a:avLst/>
          </a:prstGeom>
        </p:spPr>
        <p:txBody>
          <a:bodyPr vert="horz" lIns="0" tIns="0" rIns="0" bIns="0" rtlCol="0" anchor="ctr"/>
          <a:lstStyle>
            <a:lvl1pPr marL="0" marR="0" indent="0" algn="l" defTabSz="685983" rtl="0" eaLnBrk="1" fontAlgn="auto" latinLnBrk="0" hangingPunct="1">
              <a:lnSpc>
                <a:spcPct val="100000"/>
              </a:lnSpc>
              <a:spcBef>
                <a:spcPts val="0"/>
              </a:spcBef>
              <a:spcAft>
                <a:spcPts val="0"/>
              </a:spcAft>
              <a:buClrTx/>
              <a:buSzTx/>
              <a:buFontTx/>
              <a:buNone/>
              <a:tabLst/>
              <a:defRPr sz="600">
                <a:solidFill>
                  <a:schemeClr val="bg1"/>
                </a:solidFill>
              </a:defRPr>
            </a:lvl1pPr>
          </a:lstStyle>
          <a:p>
            <a:r>
              <a:rPr lang="en-US"/>
              <a:t>Group Name / DOC ID / Month XX, 2018 / © 2018 IBM Corporation</a:t>
            </a:r>
            <a:endParaRPr lang="en-US" dirty="0"/>
          </a:p>
        </p:txBody>
      </p:sp>
      <p:sp>
        <p:nvSpPr>
          <p:cNvPr id="8" name="Slide Number Placeholder 7"/>
          <p:cNvSpPr>
            <a:spLocks noGrp="1"/>
          </p:cNvSpPr>
          <p:nvPr>
            <p:ph type="sldNum" sz="quarter" idx="4"/>
          </p:nvPr>
        </p:nvSpPr>
        <p:spPr>
          <a:xfrm>
            <a:off x="7086600" y="4787900"/>
            <a:ext cx="1828732" cy="166687"/>
          </a:xfrm>
          <a:prstGeom prst="rect">
            <a:avLst/>
          </a:prstGeom>
        </p:spPr>
        <p:txBody>
          <a:bodyPr vert="horz" lIns="0" tIns="0" rIns="0" bIns="0" rtlCol="0" anchor="ctr"/>
          <a:lstStyle>
            <a:lvl1pPr algn="r">
              <a:defRPr sz="600">
                <a:solidFill>
                  <a:schemeClr val="bg1"/>
                </a:solidFill>
              </a:defRPr>
            </a:lvl1pPr>
          </a:lstStyle>
          <a:p>
            <a:fld id="{59395FB3-9C97-154F-86B2-7E381B951268}" type="slidenum">
              <a:rPr lang="en-US" smtClean="0"/>
              <a:pPr/>
              <a:t>‹#›</a:t>
            </a:fld>
            <a:endParaRPr lang="en-US" dirty="0"/>
          </a:p>
        </p:txBody>
      </p:sp>
      <p:grpSp>
        <p:nvGrpSpPr>
          <p:cNvPr id="59" name="Group 58"/>
          <p:cNvGrpSpPr/>
          <p:nvPr userDrawn="1"/>
        </p:nvGrpSpPr>
        <p:grpSpPr>
          <a:xfrm>
            <a:off x="-109730" y="-110490"/>
            <a:ext cx="9364220" cy="536448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939719678"/>
      </p:ext>
    </p:extLst>
  </p:cSld>
  <p:clrMap bg1="dk1" tx1="lt1" bg2="dk2" tx2="lt2" accent1="accent1" accent2="accent2" accent3="accent3" accent4="accent4" accent5="accent5" accent6="accent6" hlink="hlink" folHlink="folHlink"/>
  <p:sldLayoutIdLst>
    <p:sldLayoutId id="2147484025" r:id="rId1"/>
    <p:sldLayoutId id="2147484026" r:id="rId2"/>
    <p:sldLayoutId id="2147484027" r:id="rId3"/>
    <p:sldLayoutId id="2147484028" r:id="rId4"/>
    <p:sldLayoutId id="2147484029" r:id="rId5"/>
    <p:sldLayoutId id="2147484030" r:id="rId6"/>
    <p:sldLayoutId id="2147484031" r:id="rId7"/>
    <p:sldLayoutId id="2147484032" r:id="rId8"/>
    <p:sldLayoutId id="2147484033" r:id="rId9"/>
    <p:sldLayoutId id="2147484034" r:id="rId10"/>
    <p:sldLayoutId id="2147484035" r:id="rId11"/>
    <p:sldLayoutId id="2147484036" r:id="rId12"/>
    <p:sldLayoutId id="2147484037" r:id="rId13"/>
    <p:sldLayoutId id="2147484038" r:id="rId14"/>
    <p:sldLayoutId id="2147484039" r:id="rId15"/>
    <p:sldLayoutId id="2147484040" r:id="rId16"/>
    <p:sldLayoutId id="2147484041" r:id="rId17"/>
    <p:sldLayoutId id="2147484042" r:id="rId18"/>
    <p:sldLayoutId id="2147484043" r:id="rId19"/>
    <p:sldLayoutId id="2147484044" r:id="rId20"/>
    <p:sldLayoutId id="2147484045" r:id="rId21"/>
    <p:sldLayoutId id="2147484046" r:id="rId22"/>
    <p:sldLayoutId id="2147484047" r:id="rId23"/>
    <p:sldLayoutId id="2147484048" r:id="rId24"/>
    <p:sldLayoutId id="2147484049" r:id="rId25"/>
    <p:sldLayoutId id="2147484050" r:id="rId26"/>
    <p:sldLayoutId id="2147484051" r:id="rId27"/>
    <p:sldLayoutId id="2147484052" r:id="rId28"/>
    <p:sldLayoutId id="2147484053" r:id="rId29"/>
    <p:sldLayoutId id="2147484054" r:id="rId30"/>
    <p:sldLayoutId id="2147484055" r:id="rId31"/>
    <p:sldLayoutId id="2147484056" r:id="rId32"/>
  </p:sldLayoutIdLst>
  <p:hf hdr="0" dt="0"/>
  <p:txStyles>
    <p:titleStyle>
      <a:lvl1pPr algn="l" rtl="0" eaLnBrk="1" fontAlgn="base" hangingPunct="1">
        <a:lnSpc>
          <a:spcPts val="2800"/>
        </a:lnSpc>
        <a:spcBef>
          <a:spcPct val="0"/>
        </a:spcBef>
        <a:spcAft>
          <a:spcPts val="1800"/>
        </a:spcAft>
        <a:defRPr sz="2400" b="0" i="0">
          <a:solidFill>
            <a:schemeClr val="bg1"/>
          </a:solidFill>
          <a:latin typeface="IBM Plex Mono Light" panose="020B0409050000000000" pitchFamily="49" charset="77"/>
          <a:ea typeface="IBM Plex Mono Light" panose="020B0409050000000000" pitchFamily="49" charset="77"/>
          <a:cs typeface="IBM Plex Mono Light" panose="020B0409050000000000" pitchFamily="49" charset="77"/>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4"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0"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693"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58" algn="l" rtl="0" eaLnBrk="1" fontAlgn="base" hangingPunct="1">
        <a:lnSpc>
          <a:spcPct val="90000"/>
        </a:lnSpc>
        <a:spcBef>
          <a:spcPct val="0"/>
        </a:spcBef>
        <a:spcAft>
          <a:spcPct val="0"/>
        </a:spcAft>
        <a:defRPr sz="2220">
          <a:solidFill>
            <a:srgbClr val="191919"/>
          </a:solidFill>
          <a:latin typeface="HelvNeue Light for IBM" pitchFamily="34" charset="0"/>
        </a:defRPr>
      </a:lvl9pPr>
    </p:titleStyle>
    <p:bodyStyle>
      <a:lvl1pPr marL="0" indent="0" algn="l" rtl="0" eaLnBrk="1" fontAlgn="base" hangingPunct="1">
        <a:lnSpc>
          <a:spcPts val="1600"/>
        </a:lnSpc>
        <a:spcBef>
          <a:spcPts val="0"/>
        </a:spcBef>
        <a:spcAft>
          <a:spcPts val="600"/>
        </a:spcAft>
        <a:buClr>
          <a:schemeClr val="tx1"/>
        </a:buClr>
        <a:buSzPct val="90000"/>
        <a:buFont typeface="Wingdings" pitchFamily="2" charset="2"/>
        <a:buNone/>
        <a:defRPr sz="1200">
          <a:solidFill>
            <a:schemeClr val="bg1"/>
          </a:solidFill>
          <a:latin typeface="IBM Plex Sans" charset="0"/>
          <a:ea typeface="IBM Plex Sans" charset="0"/>
          <a:cs typeface="IBM Plex Sans" charset="0"/>
        </a:defRPr>
      </a:lvl1pPr>
      <a:lvl2pPr marL="171450" indent="-171450" algn="l" rtl="0" eaLnBrk="1" fontAlgn="base" hangingPunct="1">
        <a:lnSpc>
          <a:spcPts val="1600"/>
        </a:lnSpc>
        <a:spcBef>
          <a:spcPts val="0"/>
        </a:spcBef>
        <a:spcAft>
          <a:spcPts val="600"/>
        </a:spcAft>
        <a:buClr>
          <a:schemeClr val="bg1"/>
        </a:buClr>
        <a:buSzPct val="100000"/>
        <a:buFont typeface=".AppleSystemUIFont" charset="-120"/>
        <a:buChar char="–"/>
        <a:tabLst/>
        <a:defRPr sz="1200">
          <a:solidFill>
            <a:schemeClr val="bg1"/>
          </a:solidFill>
          <a:latin typeface="IBM Plex Sans" charset="0"/>
          <a:ea typeface="IBM Plex Sans" charset="0"/>
          <a:cs typeface="IBM Plex Sans" charset="0"/>
        </a:defRPr>
      </a:lvl2pPr>
      <a:lvl3pPr marL="342900" indent="-141288" algn="l" rtl="0" eaLnBrk="1" fontAlgn="base" hangingPunct="1">
        <a:lnSpc>
          <a:spcPts val="1600"/>
        </a:lnSpc>
        <a:spcBef>
          <a:spcPts val="0"/>
        </a:spcBef>
        <a:spcAft>
          <a:spcPts val="600"/>
        </a:spcAft>
        <a:buClr>
          <a:schemeClr val="bg1"/>
        </a:buClr>
        <a:buSzPct val="100000"/>
        <a:buFont typeface="Arial" panose="020B0604020202020204" pitchFamily="34" charset="0"/>
        <a:buChar char="•"/>
        <a:tabLst/>
        <a:defRPr sz="1200">
          <a:solidFill>
            <a:schemeClr val="bg1"/>
          </a:solidFill>
          <a:latin typeface="IBM Plex Sans" charset="0"/>
          <a:ea typeface="IBM Plex Sans" charset="0"/>
          <a:cs typeface="IBM Plex Sans" charset="0"/>
        </a:defRPr>
      </a:lvl3pPr>
      <a:lvl4pPr marL="628650" indent="-193675" algn="l" rtl="0" eaLnBrk="1" fontAlgn="base" hangingPunct="1">
        <a:lnSpc>
          <a:spcPts val="1600"/>
        </a:lnSpc>
        <a:spcBef>
          <a:spcPts val="0"/>
        </a:spcBef>
        <a:spcAft>
          <a:spcPts val="600"/>
        </a:spcAft>
        <a:buClr>
          <a:schemeClr val="bg1"/>
        </a:buClr>
        <a:buSzPct val="100000"/>
        <a:buFont typeface=".AppleSystemUIFont" charset="-120"/>
        <a:buChar char="–"/>
        <a:tabLst/>
        <a:defRPr sz="1200" baseline="0">
          <a:solidFill>
            <a:schemeClr val="bg1"/>
          </a:solidFill>
          <a:latin typeface="IBM Plex Sans" charset="0"/>
          <a:ea typeface="IBM Plex Sans" charset="0"/>
          <a:cs typeface="IBM Plex Sans" charset="0"/>
        </a:defRPr>
      </a:lvl4pPr>
      <a:lvl5pPr marL="803275" indent="-171450" algn="l" rtl="0" eaLnBrk="1" fontAlgn="base" hangingPunct="1">
        <a:lnSpc>
          <a:spcPts val="1600"/>
        </a:lnSpc>
        <a:spcBef>
          <a:spcPts val="0"/>
        </a:spcBef>
        <a:spcAft>
          <a:spcPts val="600"/>
        </a:spcAft>
        <a:buClr>
          <a:schemeClr val="bg1"/>
        </a:buClr>
        <a:buFont typeface=".AppleSystemUIFont" charset="-120"/>
        <a:buChar char="»"/>
        <a:tabLst/>
        <a:defRPr sz="1200">
          <a:solidFill>
            <a:schemeClr val="bg1"/>
          </a:solidFill>
          <a:latin typeface="IBM Plex Sans" charset="0"/>
          <a:ea typeface="IBM Plex Sans" charset="0"/>
          <a:cs typeface="IBM Plex Sans" charset="0"/>
        </a:defRPr>
      </a:lvl5pPr>
      <a:lvl6pPr marL="1583701" indent="-129668" algn="l" rtl="0" eaLnBrk="1" fontAlgn="base" hangingPunct="1">
        <a:spcBef>
          <a:spcPct val="20000"/>
        </a:spcBef>
        <a:spcAft>
          <a:spcPct val="0"/>
        </a:spcAft>
        <a:buClr>
          <a:schemeClr val="bg1"/>
        </a:buClr>
        <a:buChar char="»"/>
        <a:defRPr sz="1269">
          <a:solidFill>
            <a:schemeClr val="bg1"/>
          </a:solidFill>
          <a:latin typeface="Arial" charset="0"/>
        </a:defRPr>
      </a:lvl6pPr>
      <a:lvl7pPr marL="1946266" indent="-129668" algn="l" rtl="0" eaLnBrk="1" fontAlgn="base" hangingPunct="1">
        <a:spcBef>
          <a:spcPct val="20000"/>
        </a:spcBef>
        <a:spcAft>
          <a:spcPct val="0"/>
        </a:spcAft>
        <a:buClr>
          <a:schemeClr val="bg1"/>
        </a:buClr>
        <a:buChar char="»"/>
        <a:defRPr sz="1269">
          <a:solidFill>
            <a:schemeClr val="bg1"/>
          </a:solidFill>
          <a:latin typeface="Arial" charset="0"/>
        </a:defRPr>
      </a:lvl7pPr>
      <a:lvl8pPr marL="2308831" indent="-129668" algn="l" rtl="0" eaLnBrk="1" fontAlgn="base" hangingPunct="1">
        <a:spcBef>
          <a:spcPct val="20000"/>
        </a:spcBef>
        <a:spcAft>
          <a:spcPct val="0"/>
        </a:spcAft>
        <a:buClr>
          <a:schemeClr val="bg1"/>
        </a:buClr>
        <a:buChar char="»"/>
        <a:defRPr sz="1269">
          <a:solidFill>
            <a:schemeClr val="bg1"/>
          </a:solidFill>
          <a:latin typeface="Arial" charset="0"/>
        </a:defRPr>
      </a:lvl8pPr>
      <a:lvl9pPr marL="2671396" indent="-129668" algn="l" rtl="0" eaLnBrk="1" fontAlgn="base" hangingPunct="1">
        <a:spcBef>
          <a:spcPct val="20000"/>
        </a:spcBef>
        <a:spcAft>
          <a:spcPct val="0"/>
        </a:spcAft>
        <a:buClr>
          <a:schemeClr val="bg1"/>
        </a:buClr>
        <a:buChar char="»"/>
        <a:defRPr sz="1269">
          <a:solidFill>
            <a:schemeClr val="bg1"/>
          </a:solidFill>
          <a:latin typeface="Arial" charset="0"/>
        </a:defRPr>
      </a:lvl9pPr>
    </p:bodyStyle>
    <p:otherStyle>
      <a:defPPr>
        <a:defRPr lang="en-US"/>
      </a:defPPr>
      <a:lvl1pPr marL="0" algn="l" defTabSz="725130" rtl="0" eaLnBrk="1" latinLnBrk="0" hangingPunct="1">
        <a:defRPr sz="1428" kern="1200">
          <a:solidFill>
            <a:schemeClr val="tx1"/>
          </a:solidFill>
          <a:latin typeface="+mn-lt"/>
          <a:ea typeface="+mn-ea"/>
          <a:cs typeface="+mn-cs"/>
        </a:defRPr>
      </a:lvl1pPr>
      <a:lvl2pPr marL="362564" algn="l" defTabSz="725130" rtl="0" eaLnBrk="1" latinLnBrk="0" hangingPunct="1">
        <a:defRPr sz="1428" kern="1200">
          <a:solidFill>
            <a:schemeClr val="tx1"/>
          </a:solidFill>
          <a:latin typeface="+mn-lt"/>
          <a:ea typeface="+mn-ea"/>
          <a:cs typeface="+mn-cs"/>
        </a:defRPr>
      </a:lvl2pPr>
      <a:lvl3pPr marL="725130" algn="l" defTabSz="725130" rtl="0" eaLnBrk="1" latinLnBrk="0" hangingPunct="1">
        <a:defRPr sz="1428" kern="1200">
          <a:solidFill>
            <a:schemeClr val="tx1"/>
          </a:solidFill>
          <a:latin typeface="+mn-lt"/>
          <a:ea typeface="+mn-ea"/>
          <a:cs typeface="+mn-cs"/>
        </a:defRPr>
      </a:lvl3pPr>
      <a:lvl4pPr marL="1087693" algn="l" defTabSz="725130" rtl="0" eaLnBrk="1" latinLnBrk="0" hangingPunct="1">
        <a:defRPr sz="1428" kern="1200">
          <a:solidFill>
            <a:schemeClr val="tx1"/>
          </a:solidFill>
          <a:latin typeface="+mn-lt"/>
          <a:ea typeface="+mn-ea"/>
          <a:cs typeface="+mn-cs"/>
        </a:defRPr>
      </a:lvl4pPr>
      <a:lvl5pPr marL="1450258" algn="l" defTabSz="725130" rtl="0" eaLnBrk="1" latinLnBrk="0" hangingPunct="1">
        <a:defRPr sz="1428" kern="1200">
          <a:solidFill>
            <a:schemeClr val="tx1"/>
          </a:solidFill>
          <a:latin typeface="+mn-lt"/>
          <a:ea typeface="+mn-ea"/>
          <a:cs typeface="+mn-cs"/>
        </a:defRPr>
      </a:lvl5pPr>
      <a:lvl6pPr marL="1812823" algn="l" defTabSz="725130" rtl="0" eaLnBrk="1" latinLnBrk="0" hangingPunct="1">
        <a:defRPr sz="1428" kern="1200">
          <a:solidFill>
            <a:schemeClr val="tx1"/>
          </a:solidFill>
          <a:latin typeface="+mn-lt"/>
          <a:ea typeface="+mn-ea"/>
          <a:cs typeface="+mn-cs"/>
        </a:defRPr>
      </a:lvl6pPr>
      <a:lvl7pPr marL="2175387" algn="l" defTabSz="725130" rtl="0" eaLnBrk="1" latinLnBrk="0" hangingPunct="1">
        <a:defRPr sz="1428" kern="1200">
          <a:solidFill>
            <a:schemeClr val="tx1"/>
          </a:solidFill>
          <a:latin typeface="+mn-lt"/>
          <a:ea typeface="+mn-ea"/>
          <a:cs typeface="+mn-cs"/>
        </a:defRPr>
      </a:lvl7pPr>
      <a:lvl8pPr marL="2537951" algn="l" defTabSz="725130" rtl="0" eaLnBrk="1" latinLnBrk="0" hangingPunct="1">
        <a:defRPr sz="1428" kern="1200">
          <a:solidFill>
            <a:schemeClr val="tx1"/>
          </a:solidFill>
          <a:latin typeface="+mn-lt"/>
          <a:ea typeface="+mn-ea"/>
          <a:cs typeface="+mn-cs"/>
        </a:defRPr>
      </a:lvl8pPr>
      <a:lvl9pPr marL="2900516" algn="l" defTabSz="725130" rtl="0" eaLnBrk="1" latinLnBrk="0" hangingPunct="1">
        <a:defRPr sz="142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50">
          <p15:clr>
            <a:srgbClr val="F26B43"/>
          </p15:clr>
        </p15:guide>
        <p15:guide id="2" pos="144">
          <p15:clr>
            <a:srgbClr val="F26B43"/>
          </p15:clr>
        </p15:guide>
        <p15:guide id="3" pos="5616">
          <p15:clr>
            <a:srgbClr val="F26B43"/>
          </p15:clr>
        </p15:guide>
        <p15:guide id="4" orient="horz" pos="2832">
          <p15:clr>
            <a:srgbClr val="F26B43"/>
          </p15:clr>
        </p15:guide>
        <p15:guide id="5" orient="horz" pos="3088">
          <p15:clr>
            <a:srgbClr val="F26B43"/>
          </p15:clr>
        </p15:guide>
        <p15:guide id="6" pos="2880">
          <p15:clr>
            <a:srgbClr val="F26B43"/>
          </p15:clr>
        </p15:guide>
        <p15:guide id="7" pos="2736">
          <p15:clr>
            <a:srgbClr val="F26B43"/>
          </p15:clr>
        </p15:guide>
        <p15:guide id="8" pos="1440">
          <p15:clr>
            <a:srgbClr val="F26B43"/>
          </p15:clr>
        </p15:guide>
        <p15:guide id="9" pos="3024">
          <p15:clr>
            <a:srgbClr val="F26B43"/>
          </p15:clr>
        </p15:guide>
        <p15:guide id="10" pos="1296">
          <p15:clr>
            <a:srgbClr val="F26B43"/>
          </p15:clr>
        </p15:guide>
        <p15:guide id="11" pos="1584">
          <p15:clr>
            <a:srgbClr val="F26B43"/>
          </p15:clr>
        </p15:guide>
        <p15:guide id="12" pos="4320">
          <p15:clr>
            <a:srgbClr val="F26B43"/>
          </p15:clr>
        </p15:guide>
        <p15:guide id="13" pos="4176">
          <p15:clr>
            <a:srgbClr val="F26B43"/>
          </p15:clr>
        </p15:guide>
        <p15:guide id="14" pos="4464">
          <p15:clr>
            <a:srgbClr val="F26B43"/>
          </p15:clr>
        </p15:guide>
        <p15:guide id="15" orient="horz" pos="412">
          <p15:clr>
            <a:srgbClr val="F26B43"/>
          </p15:clr>
        </p15:guide>
        <p15:guide id="17" orient="horz" pos="812">
          <p15:clr>
            <a:srgbClr val="F26B43"/>
          </p15:clr>
        </p15:guide>
        <p15:guide id="18" orient="horz" pos="1620">
          <p15:clr>
            <a:srgbClr val="F26B43"/>
          </p15:clr>
        </p15:guide>
        <p15:guide id="19" orient="horz" pos="1216">
          <p15:clr>
            <a:srgbClr val="F26B43"/>
          </p15:clr>
        </p15:guide>
        <p15:guide id="20" orient="horz" pos="2022">
          <p15:clr>
            <a:srgbClr val="F26B43"/>
          </p15:clr>
        </p15:guide>
        <p15:guide id="21" orient="horz" pos="2424">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9"/>
            <a:ext cx="4114800" cy="4491101"/>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800600" y="182881"/>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0" i="0" baseline="0">
                <a:solidFill>
                  <a:schemeClr val="bg2"/>
                </a:solidFill>
                <a:latin typeface="IBM Eliot Sans Regular" charset="0"/>
                <a:ea typeface="IBM Eliot Sans Regular" charset="0"/>
                <a:cs typeface="IBM Eliot Sans Regular" charset="0"/>
              </a:defRPr>
            </a:lvl1pPr>
          </a:lstStyle>
          <a:p>
            <a:fld id="{61306876-7E60-6D40-9A83-6A3AF924BB27}" type="slidenum">
              <a:rPr lang="en-US" kern="0" smtClean="0">
                <a:solidFill>
                  <a:srgbClr val="FFFFFF"/>
                </a:solidFill>
                <a:sym typeface="Arial"/>
              </a:rPr>
              <a:pPr/>
              <a:t>‹#›</a:t>
            </a:fld>
            <a:endParaRPr lang="en-US" kern="0" dirty="0">
              <a:solidFill>
                <a:srgbClr val="FFFFFF"/>
              </a:solidFill>
              <a:sym typeface="Arial"/>
            </a:endParaRPr>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0" i="0" baseline="0">
                <a:solidFill>
                  <a:schemeClr val="bg2"/>
                </a:solidFill>
                <a:latin typeface="IBM Eliot Sans Regular" charset="0"/>
                <a:ea typeface="IBM Eliot Sans Regular" charset="0"/>
                <a:cs typeface="IBM Eliot Sans Regular" charset="0"/>
              </a:defRPr>
            </a:lvl1pPr>
          </a:lstStyle>
          <a:p>
            <a:r>
              <a:rPr lang="en-US" kern="0" dirty="0">
                <a:solidFill>
                  <a:srgbClr val="FFFFFF"/>
                </a:solidFill>
                <a:sym typeface="Arial"/>
              </a:rPr>
              <a:t>Group Name / DOC ID / Month XX, 2017</a:t>
            </a:r>
          </a:p>
        </p:txBody>
      </p:sp>
    </p:spTree>
    <p:extLst>
      <p:ext uri="{BB962C8B-B14F-4D97-AF65-F5344CB8AC3E}">
        <p14:creationId xmlns:p14="http://schemas.microsoft.com/office/powerpoint/2010/main" val="3881581904"/>
      </p:ext>
    </p:extLst>
  </p:cSld>
  <p:clrMap bg1="lt1" tx1="dk1" bg2="lt2" tx2="dk2" accent1="accent1" accent2="accent2" accent3="accent3" accent4="accent4" accent5="accent5" accent6="accent6" hlink="hlink" folHlink="folHlink"/>
  <p:sldLayoutIdLst>
    <p:sldLayoutId id="2147484060" r:id="rId1"/>
    <p:sldLayoutId id="2147484061" r:id="rId2"/>
    <p:sldLayoutId id="2147484062" r:id="rId3"/>
    <p:sldLayoutId id="2147484063" r:id="rId4"/>
    <p:sldLayoutId id="2147484064" r:id="rId5"/>
    <p:sldLayoutId id="2147484065" r:id="rId6"/>
    <p:sldLayoutId id="2147484066" r:id="rId7"/>
    <p:sldLayoutId id="2147484067" r:id="rId8"/>
    <p:sldLayoutId id="2147484068" r:id="rId9"/>
    <p:sldLayoutId id="2147484069" r:id="rId10"/>
    <p:sldLayoutId id="2147484070" r:id="rId11"/>
    <p:sldLayoutId id="2147484071" r:id="rId12"/>
    <p:sldLayoutId id="2147484072" r:id="rId13"/>
    <p:sldLayoutId id="2147484073" r:id="rId14"/>
    <p:sldLayoutId id="2147484074" r:id="rId15"/>
    <p:sldLayoutId id="2147484075" r:id="rId16"/>
    <p:sldLayoutId id="2147484076" r:id="rId17"/>
    <p:sldLayoutId id="2147484077" r:id="rId18"/>
    <p:sldLayoutId id="2147484078" r:id="rId19"/>
    <p:sldLayoutId id="2147484079" r:id="rId20"/>
    <p:sldLayoutId id="2147484080" r:id="rId21"/>
    <p:sldLayoutId id="2147484081" r:id="rId22"/>
    <p:sldLayoutId id="2147484082" r:id="rId23"/>
    <p:sldLayoutId id="2147484083" r:id="rId24"/>
    <p:sldLayoutId id="2147484084" r:id="rId25"/>
    <p:sldLayoutId id="2147484085" r:id="rId26"/>
    <p:sldLayoutId id="2147484086" r:id="rId27"/>
    <p:sldLayoutId id="2147484087" r:id="rId28"/>
    <p:sldLayoutId id="2147484088" r:id="rId29"/>
    <p:sldLayoutId id="2147484089" r:id="rId30"/>
    <p:sldLayoutId id="2147484090" r:id="rId31"/>
    <p:sldLayoutId id="2147484091" r:id="rId32"/>
  </p:sldLayoutIdLst>
  <p:hf hdr="0" ftr="0" dt="0"/>
  <p:txStyles>
    <p:titleStyle>
      <a:lvl1pPr algn="l" defTabSz="457189" rtl="0" eaLnBrk="1" latinLnBrk="0" hangingPunct="1">
        <a:lnSpc>
          <a:spcPct val="90000"/>
        </a:lnSpc>
        <a:spcBef>
          <a:spcPct val="0"/>
        </a:spcBef>
        <a:buNone/>
        <a:defRPr sz="2400" b="0" i="0" kern="1200">
          <a:solidFill>
            <a:schemeClr val="bg2"/>
          </a:solidFill>
          <a:latin typeface="IBM Eliot Sans Regular" charset="0"/>
          <a:ea typeface="IBM Eliot Sans Regular" charset="0"/>
          <a:cs typeface="IBM Eliot Sans Regular" charset="0"/>
        </a:defRPr>
      </a:lvl1pPr>
    </p:titleStyle>
    <p:bodyStyle>
      <a:lvl1pPr marL="0" indent="0" algn="l" defTabSz="457189" rtl="0" eaLnBrk="1" latinLnBrk="0" hangingPunct="1">
        <a:lnSpc>
          <a:spcPct val="100000"/>
        </a:lnSpc>
        <a:spcBef>
          <a:spcPts val="1100"/>
        </a:spcBef>
        <a:buFont typeface="Arial"/>
        <a:buNone/>
        <a:defRPr sz="1400" b="0" i="0" kern="1200">
          <a:solidFill>
            <a:schemeClr val="bg2"/>
          </a:solidFill>
          <a:latin typeface="IBM Eliot Sans Regular" charset="0"/>
          <a:ea typeface="IBM Eliot Sans Regular" charset="0"/>
          <a:cs typeface="IBM Eliot Sans Regular" charset="0"/>
        </a:defRPr>
      </a:lvl1pPr>
      <a:lvl2pPr marL="173034" indent="-173034" algn="l" defTabSz="457189" rtl="0" eaLnBrk="1" latinLnBrk="0" hangingPunct="1">
        <a:lnSpc>
          <a:spcPct val="100000"/>
        </a:lnSpc>
        <a:spcBef>
          <a:spcPts val="1100"/>
        </a:spcBef>
        <a:spcAft>
          <a:spcPts val="0"/>
        </a:spcAft>
        <a:buFont typeface="Arial"/>
        <a:buChar char="–"/>
        <a:defRPr sz="1400" b="0" i="0" kern="1200">
          <a:solidFill>
            <a:schemeClr val="bg2"/>
          </a:solidFill>
          <a:latin typeface="IBM Eliot Sans Regular" charset="0"/>
          <a:ea typeface="IBM Eliot Sans Regular" charset="0"/>
          <a:cs typeface="IBM Eliot Sans Regular" charset="0"/>
        </a:defRPr>
      </a:lvl2pPr>
      <a:lvl3pPr marL="396865" indent="-173034" algn="l" defTabSz="457189" rtl="0" eaLnBrk="1" latinLnBrk="0" hangingPunct="1">
        <a:lnSpc>
          <a:spcPct val="100000"/>
        </a:lnSpc>
        <a:spcBef>
          <a:spcPts val="1100"/>
        </a:spcBef>
        <a:spcAft>
          <a:spcPts val="0"/>
        </a:spcAft>
        <a:buFont typeface="Arial"/>
        <a:buChar char="•"/>
        <a:defRPr sz="1400" b="0" i="0" kern="1200">
          <a:solidFill>
            <a:schemeClr val="bg2"/>
          </a:solidFill>
          <a:latin typeface="IBM Eliot Sans Regular" charset="0"/>
          <a:ea typeface="IBM Eliot Sans Regular" charset="0"/>
          <a:cs typeface="IBM Eliot Sans Regular" charset="0"/>
        </a:defRPr>
      </a:lvl3pPr>
      <a:lvl4pPr marL="625460" indent="-168271" algn="l" defTabSz="457189" rtl="0" eaLnBrk="1" latinLnBrk="0" hangingPunct="1">
        <a:lnSpc>
          <a:spcPct val="100000"/>
        </a:lnSpc>
        <a:spcBef>
          <a:spcPts val="1100"/>
        </a:spcBef>
        <a:spcAft>
          <a:spcPts val="0"/>
        </a:spcAft>
        <a:buFont typeface="Arial"/>
        <a:buChar char="–"/>
        <a:defRPr sz="1400" b="0" i="0" kern="1200">
          <a:solidFill>
            <a:schemeClr val="bg2"/>
          </a:solidFill>
          <a:latin typeface="IBM Eliot Sans Regular" charset="0"/>
          <a:ea typeface="IBM Eliot Sans Regular" charset="0"/>
          <a:cs typeface="IBM Eliot Sans Regular" charset="0"/>
        </a:defRPr>
      </a:lvl4pPr>
      <a:lvl5pPr marL="803255" indent="-173034" algn="l" defTabSz="457189" rtl="0" eaLnBrk="1" latinLnBrk="0" hangingPunct="1">
        <a:lnSpc>
          <a:spcPct val="100000"/>
        </a:lnSpc>
        <a:spcBef>
          <a:spcPts val="1100"/>
        </a:spcBef>
        <a:spcAft>
          <a:spcPts val="0"/>
        </a:spcAft>
        <a:buFont typeface="Arial"/>
        <a:buChar char="»"/>
        <a:defRPr sz="1400" b="0" i="0" kern="1200">
          <a:solidFill>
            <a:schemeClr val="bg2"/>
          </a:solidFill>
          <a:latin typeface="IBM Eliot Sans Regular" charset="0"/>
          <a:ea typeface="IBM Eliot Sans Regular" charset="0"/>
          <a:cs typeface="IBM Eliot Sans Regular" charset="0"/>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5"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9" rtl="0" eaLnBrk="1" latinLnBrk="0" hangingPunct="1">
        <a:defRPr sz="1800" kern="1200">
          <a:solidFill>
            <a:schemeClr val="tx1"/>
          </a:solidFill>
          <a:latin typeface="+mn-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8"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2"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9"/>
            <a:ext cx="4114800" cy="4491101"/>
          </a:xfrm>
          <a:prstGeom prst="rect">
            <a:avLst/>
          </a:prstGeom>
        </p:spPr>
        <p:txBody>
          <a:bodyPr vert="horz" lIns="0" tIns="0" rIns="0" bIns="0" rtlCol="0" anchor="t" anchorCtr="0">
            <a:noAutofit/>
          </a:bodyPr>
          <a:lstStyle/>
          <a:p>
            <a:r>
              <a:rPr lang="en-US" noProof="0"/>
              <a:t>Click to edit Master title style</a:t>
            </a:r>
            <a:endParaRPr lang="en-US" noProof="0" dirty="0"/>
          </a:p>
        </p:txBody>
      </p:sp>
      <p:sp>
        <p:nvSpPr>
          <p:cNvPr id="3" name="Text Placeholder 2"/>
          <p:cNvSpPr>
            <a:spLocks noGrp="1"/>
          </p:cNvSpPr>
          <p:nvPr>
            <p:ph type="body" idx="1"/>
          </p:nvPr>
        </p:nvSpPr>
        <p:spPr>
          <a:xfrm>
            <a:off x="4800600" y="192025"/>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rgbClr val="2B2B2B"/>
                </a:solidFill>
                <a:latin typeface="+mn-lt"/>
                <a:ea typeface="Arial" charset="0"/>
                <a:cs typeface="Arial" charset="0"/>
              </a:defRPr>
            </a:lvl1pPr>
          </a:lstStyle>
          <a:p>
            <a:fld id="{3FD999D4-B456-9943-89B7-30D56181CE18}" type="slidenum">
              <a:rPr lang="en-US" smtClean="0"/>
              <a:pPr/>
              <a:t>‹#›</a:t>
            </a:fld>
            <a:endParaRPr lang="en-US"/>
          </a:p>
        </p:txBody>
      </p:sp>
      <p:sp>
        <p:nvSpPr>
          <p:cNvPr id="9" name="Footer Placeholder 8"/>
          <p:cNvSpPr>
            <a:spLocks noGrp="1"/>
          </p:cNvSpPr>
          <p:nvPr>
            <p:ph type="ftr" sz="quarter" idx="3"/>
          </p:nvPr>
        </p:nvSpPr>
        <p:spPr>
          <a:xfrm>
            <a:off x="1113520" y="4826480"/>
            <a:ext cx="5579533" cy="137160"/>
          </a:xfrm>
          <a:prstGeom prst="rect">
            <a:avLst/>
          </a:prstGeom>
        </p:spPr>
        <p:txBody>
          <a:bodyPr vert="horz" lIns="0" tIns="0" rIns="0" bIns="0" rtlCol="0" anchor="ctr"/>
          <a:lstStyle>
            <a:lvl1pPr algn="l">
              <a:defRPr sz="600" baseline="0">
                <a:solidFill>
                  <a:srgbClr val="2B2B2B"/>
                </a:solidFill>
                <a:latin typeface="+mn-lt"/>
                <a:ea typeface="Arial" charset="0"/>
                <a:cs typeface="Arial" charset="0"/>
              </a:defRPr>
            </a:lvl1pPr>
          </a:lstStyle>
          <a:p>
            <a:r>
              <a:rPr lang="en-US"/>
              <a:t>DOC ID / Month XX, 2018 / © 2018 IBM Corporation</a:t>
            </a:r>
            <a:endParaRPr lang="en-US" dirty="0"/>
          </a:p>
        </p:txBody>
      </p:sp>
    </p:spTree>
    <p:extLst>
      <p:ext uri="{BB962C8B-B14F-4D97-AF65-F5344CB8AC3E}">
        <p14:creationId xmlns:p14="http://schemas.microsoft.com/office/powerpoint/2010/main" val="1028991714"/>
      </p:ext>
    </p:extLst>
  </p:cSld>
  <p:clrMap bg1="lt1" tx1="dk1" bg2="lt2" tx2="dk2" accent1="accent1" accent2="accent2" accent3="accent3" accent4="accent4" accent5="accent5" accent6="accent6" hlink="hlink" folHlink="folHlink"/>
  <p:sldLayoutIdLst>
    <p:sldLayoutId id="2147484095" r:id="rId1"/>
    <p:sldLayoutId id="2147484096" r:id="rId2"/>
    <p:sldLayoutId id="2147484097" r:id="rId3"/>
    <p:sldLayoutId id="2147484098" r:id="rId4"/>
    <p:sldLayoutId id="2147484099" r:id="rId5"/>
    <p:sldLayoutId id="2147484100" r:id="rId6"/>
    <p:sldLayoutId id="2147484101" r:id="rId7"/>
    <p:sldLayoutId id="2147484102" r:id="rId8"/>
    <p:sldLayoutId id="2147484103" r:id="rId9"/>
    <p:sldLayoutId id="2147484104" r:id="rId10"/>
    <p:sldLayoutId id="2147484105" r:id="rId11"/>
    <p:sldLayoutId id="2147484106" r:id="rId12"/>
    <p:sldLayoutId id="2147484107" r:id="rId13"/>
    <p:sldLayoutId id="2147484108" r:id="rId14"/>
    <p:sldLayoutId id="2147484109" r:id="rId15"/>
    <p:sldLayoutId id="2147484110" r:id="rId16"/>
    <p:sldLayoutId id="2147484111" r:id="rId17"/>
    <p:sldLayoutId id="2147484112" r:id="rId18"/>
    <p:sldLayoutId id="2147484113" r:id="rId19"/>
    <p:sldLayoutId id="2147484114" r:id="rId20"/>
    <p:sldLayoutId id="2147484115" r:id="rId21"/>
    <p:sldLayoutId id="2147484116" r:id="rId22"/>
    <p:sldLayoutId id="2147484117" r:id="rId23"/>
    <p:sldLayoutId id="2147484118" r:id="rId24"/>
    <p:sldLayoutId id="2147484119" r:id="rId25"/>
    <p:sldLayoutId id="2147484120" r:id="rId26"/>
    <p:sldLayoutId id="2147484121" r:id="rId27"/>
    <p:sldLayoutId id="2147484122" r:id="rId28"/>
    <p:sldLayoutId id="2147484123" r:id="rId29"/>
  </p:sldLayoutIdLst>
  <p:hf hdr="0" dt="0"/>
  <p:txStyles>
    <p:titleStyle>
      <a:lvl1pPr algn="l" defTabSz="457189" rtl="0" eaLnBrk="1" latinLnBrk="0" hangingPunct="1">
        <a:lnSpc>
          <a:spcPct val="90000"/>
        </a:lnSpc>
        <a:spcBef>
          <a:spcPct val="0"/>
        </a:spcBef>
        <a:buNone/>
        <a:defRPr sz="2400" kern="1200">
          <a:solidFill>
            <a:srgbClr val="2B2B2B"/>
          </a:solidFill>
          <a:latin typeface="+mj-lt"/>
          <a:ea typeface="Arial" charset="0"/>
          <a:cs typeface="Arial" charset="0"/>
        </a:defRPr>
      </a:lvl1pPr>
    </p:titleStyle>
    <p:bodyStyle>
      <a:lvl1pPr marL="0" indent="0" algn="l" defTabSz="457189" rtl="0" eaLnBrk="1" latinLnBrk="0" hangingPunct="1">
        <a:lnSpc>
          <a:spcPct val="100000"/>
        </a:lnSpc>
        <a:spcBef>
          <a:spcPts val="1100"/>
        </a:spcBef>
        <a:buFont typeface="Arial"/>
        <a:buNone/>
        <a:defRPr sz="1400" kern="1200">
          <a:solidFill>
            <a:srgbClr val="2B2B2B"/>
          </a:solidFill>
          <a:latin typeface="+mn-lt"/>
          <a:ea typeface="Arial" charset="0"/>
          <a:cs typeface="Arial" charset="0"/>
        </a:defRPr>
      </a:lvl1pPr>
      <a:lvl2pPr marL="173034" indent="-173034" algn="l" defTabSz="457189" rtl="0" eaLnBrk="1" latinLnBrk="0" hangingPunct="1">
        <a:lnSpc>
          <a:spcPct val="100000"/>
        </a:lnSpc>
        <a:spcBef>
          <a:spcPts val="1100"/>
        </a:spcBef>
        <a:spcAft>
          <a:spcPts val="0"/>
        </a:spcAft>
        <a:buFont typeface="Arial"/>
        <a:buChar char="–"/>
        <a:defRPr sz="1400" kern="1200">
          <a:solidFill>
            <a:srgbClr val="2B2B2B"/>
          </a:solidFill>
          <a:latin typeface="+mn-lt"/>
          <a:ea typeface="Arial" charset="0"/>
          <a:cs typeface="Arial" charset="0"/>
        </a:defRPr>
      </a:lvl2pPr>
      <a:lvl3pPr marL="396865" indent="-173034" algn="l" defTabSz="457189" rtl="0" eaLnBrk="1" latinLnBrk="0" hangingPunct="1">
        <a:lnSpc>
          <a:spcPct val="100000"/>
        </a:lnSpc>
        <a:spcBef>
          <a:spcPts val="1100"/>
        </a:spcBef>
        <a:spcAft>
          <a:spcPts val="0"/>
        </a:spcAft>
        <a:buFont typeface="Arial"/>
        <a:buChar char="•"/>
        <a:defRPr sz="1400" kern="1200">
          <a:solidFill>
            <a:srgbClr val="2B2B2B"/>
          </a:solidFill>
          <a:latin typeface="+mn-lt"/>
          <a:ea typeface="Arial" charset="0"/>
          <a:cs typeface="Arial" charset="0"/>
        </a:defRPr>
      </a:lvl3pPr>
      <a:lvl4pPr marL="625460" indent="-168271" algn="l" defTabSz="457189" rtl="0" eaLnBrk="1" latinLnBrk="0" hangingPunct="1">
        <a:lnSpc>
          <a:spcPct val="100000"/>
        </a:lnSpc>
        <a:spcBef>
          <a:spcPts val="1100"/>
        </a:spcBef>
        <a:spcAft>
          <a:spcPts val="0"/>
        </a:spcAft>
        <a:buFont typeface="Arial"/>
        <a:buChar char="–"/>
        <a:defRPr sz="1400" kern="1200">
          <a:solidFill>
            <a:srgbClr val="2B2B2B"/>
          </a:solidFill>
          <a:latin typeface="+mn-lt"/>
          <a:ea typeface="Arial" charset="0"/>
          <a:cs typeface="Arial" charset="0"/>
        </a:defRPr>
      </a:lvl4pPr>
      <a:lvl5pPr marL="803255" indent="-173034" algn="l" defTabSz="457189" rtl="0" eaLnBrk="1" latinLnBrk="0" hangingPunct="1">
        <a:lnSpc>
          <a:spcPct val="100000"/>
        </a:lnSpc>
        <a:spcBef>
          <a:spcPts val="1100"/>
        </a:spcBef>
        <a:spcAft>
          <a:spcPts val="0"/>
        </a:spcAft>
        <a:buFont typeface="Arial"/>
        <a:buChar char="»"/>
        <a:defRPr sz="1400" kern="1200">
          <a:solidFill>
            <a:srgbClr val="2B2B2B"/>
          </a:solidFill>
          <a:latin typeface="+mn-lt"/>
          <a:ea typeface="Arial" charset="0"/>
          <a:cs typeface="Arial" charset="0"/>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5"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9" rtl="0" eaLnBrk="1" latinLnBrk="0" hangingPunct="1">
        <a:defRPr sz="1800" kern="1200">
          <a:solidFill>
            <a:schemeClr val="tx1"/>
          </a:solidFill>
          <a:latin typeface="+mn-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8"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2"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9"/>
            <a:ext cx="4114800" cy="4491101"/>
          </a:xfrm>
          <a:prstGeom prst="rect">
            <a:avLst/>
          </a:prstGeom>
        </p:spPr>
        <p:txBody>
          <a:bodyPr vert="horz" lIns="0" tIns="0" rIns="0" bIns="0" rtlCol="0" anchor="t" anchorCtr="0">
            <a:noAutofit/>
          </a:bodyPr>
          <a:lstStyle/>
          <a:p>
            <a:r>
              <a:rPr lang="en-US" noProof="0"/>
              <a:t>Click to edit Master title style</a:t>
            </a:r>
            <a:endParaRPr lang="en-US" noProof="0" dirty="0"/>
          </a:p>
        </p:txBody>
      </p:sp>
      <p:sp>
        <p:nvSpPr>
          <p:cNvPr id="3" name="Text Placeholder 2"/>
          <p:cNvSpPr>
            <a:spLocks noGrp="1"/>
          </p:cNvSpPr>
          <p:nvPr>
            <p:ph type="body" idx="1"/>
          </p:nvPr>
        </p:nvSpPr>
        <p:spPr>
          <a:xfrm>
            <a:off x="4800600" y="192025"/>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rgbClr val="2B2B2B"/>
                </a:solidFill>
                <a:latin typeface="+mn-lt"/>
                <a:ea typeface="Arial" charset="0"/>
                <a:cs typeface="Arial" charset="0"/>
              </a:defRPr>
            </a:lvl1pPr>
          </a:lstStyle>
          <a:p>
            <a:fld id="{3FD999D4-B456-9943-89B7-30D56181CE18}" type="slidenum">
              <a:rPr lang="en-US" smtClean="0"/>
              <a:pPr/>
              <a:t>‹#›</a:t>
            </a:fld>
            <a:endParaRPr lang="en-US"/>
          </a:p>
        </p:txBody>
      </p:sp>
      <p:sp>
        <p:nvSpPr>
          <p:cNvPr id="9" name="Footer Placeholder 8"/>
          <p:cNvSpPr>
            <a:spLocks noGrp="1"/>
          </p:cNvSpPr>
          <p:nvPr>
            <p:ph type="ftr" sz="quarter" idx="3"/>
          </p:nvPr>
        </p:nvSpPr>
        <p:spPr>
          <a:xfrm>
            <a:off x="1113520" y="4826480"/>
            <a:ext cx="5579533" cy="137160"/>
          </a:xfrm>
          <a:prstGeom prst="rect">
            <a:avLst/>
          </a:prstGeom>
        </p:spPr>
        <p:txBody>
          <a:bodyPr vert="horz" lIns="0" tIns="0" rIns="0" bIns="0" rtlCol="0" anchor="ctr"/>
          <a:lstStyle>
            <a:lvl1pPr algn="l">
              <a:defRPr sz="600" baseline="0">
                <a:solidFill>
                  <a:srgbClr val="2B2B2B"/>
                </a:solidFill>
                <a:latin typeface="+mn-lt"/>
                <a:ea typeface="Arial" charset="0"/>
                <a:cs typeface="Arial" charset="0"/>
              </a:defRPr>
            </a:lvl1pPr>
          </a:lstStyle>
          <a:p>
            <a:r>
              <a:rPr lang="en-US"/>
              <a:t>DOC ID / Month XX, 2018 / © 2018 IBM Corporation</a:t>
            </a:r>
            <a:endParaRPr lang="en-US" dirty="0"/>
          </a:p>
        </p:txBody>
      </p:sp>
    </p:spTree>
    <p:extLst>
      <p:ext uri="{BB962C8B-B14F-4D97-AF65-F5344CB8AC3E}">
        <p14:creationId xmlns:p14="http://schemas.microsoft.com/office/powerpoint/2010/main" val="1848438655"/>
      </p:ext>
    </p:extLst>
  </p:cSld>
  <p:clrMap bg1="lt1" tx1="dk1" bg2="lt2" tx2="dk2" accent1="accent1" accent2="accent2" accent3="accent3" accent4="accent4" accent5="accent5" accent6="accent6" hlink="hlink" folHlink="folHlink"/>
  <p:sldLayoutIdLst>
    <p:sldLayoutId id="2147484125" r:id="rId1"/>
    <p:sldLayoutId id="2147484126" r:id="rId2"/>
    <p:sldLayoutId id="2147484127" r:id="rId3"/>
    <p:sldLayoutId id="2147484128" r:id="rId4"/>
    <p:sldLayoutId id="2147484129" r:id="rId5"/>
    <p:sldLayoutId id="2147484130" r:id="rId6"/>
    <p:sldLayoutId id="2147484131" r:id="rId7"/>
    <p:sldLayoutId id="2147484132" r:id="rId8"/>
    <p:sldLayoutId id="2147484133" r:id="rId9"/>
    <p:sldLayoutId id="2147484134" r:id="rId10"/>
    <p:sldLayoutId id="2147484135" r:id="rId11"/>
    <p:sldLayoutId id="2147484136" r:id="rId12"/>
    <p:sldLayoutId id="2147484137" r:id="rId13"/>
    <p:sldLayoutId id="2147484138" r:id="rId14"/>
    <p:sldLayoutId id="2147484139" r:id="rId15"/>
    <p:sldLayoutId id="2147484140" r:id="rId16"/>
    <p:sldLayoutId id="2147484141" r:id="rId17"/>
    <p:sldLayoutId id="2147484142" r:id="rId18"/>
    <p:sldLayoutId id="2147484143" r:id="rId19"/>
    <p:sldLayoutId id="2147484144" r:id="rId20"/>
    <p:sldLayoutId id="2147484145" r:id="rId21"/>
    <p:sldLayoutId id="2147484146" r:id="rId22"/>
    <p:sldLayoutId id="2147484147" r:id="rId23"/>
    <p:sldLayoutId id="2147484148" r:id="rId24"/>
    <p:sldLayoutId id="2147484149" r:id="rId25"/>
    <p:sldLayoutId id="2147484150" r:id="rId26"/>
  </p:sldLayoutIdLst>
  <p:hf hdr="0" dt="0"/>
  <p:txStyles>
    <p:titleStyle>
      <a:lvl1pPr algn="l" defTabSz="457189" rtl="0" eaLnBrk="1" latinLnBrk="0" hangingPunct="1">
        <a:lnSpc>
          <a:spcPct val="90000"/>
        </a:lnSpc>
        <a:spcBef>
          <a:spcPct val="0"/>
        </a:spcBef>
        <a:buNone/>
        <a:defRPr sz="2400" kern="1200">
          <a:solidFill>
            <a:srgbClr val="2B2B2B"/>
          </a:solidFill>
          <a:latin typeface="+mj-lt"/>
          <a:ea typeface="Arial" charset="0"/>
          <a:cs typeface="Arial" charset="0"/>
        </a:defRPr>
      </a:lvl1pPr>
    </p:titleStyle>
    <p:bodyStyle>
      <a:lvl1pPr marL="0" indent="0" algn="l" defTabSz="457189" rtl="0" eaLnBrk="1" latinLnBrk="0" hangingPunct="1">
        <a:lnSpc>
          <a:spcPct val="100000"/>
        </a:lnSpc>
        <a:spcBef>
          <a:spcPts val="1100"/>
        </a:spcBef>
        <a:buFont typeface="Arial"/>
        <a:buNone/>
        <a:defRPr sz="1400" kern="1200">
          <a:solidFill>
            <a:srgbClr val="2B2B2B"/>
          </a:solidFill>
          <a:latin typeface="+mn-lt"/>
          <a:ea typeface="Arial" charset="0"/>
          <a:cs typeface="Arial" charset="0"/>
        </a:defRPr>
      </a:lvl1pPr>
      <a:lvl2pPr marL="173034" indent="-173034" algn="l" defTabSz="457189" rtl="0" eaLnBrk="1" latinLnBrk="0" hangingPunct="1">
        <a:lnSpc>
          <a:spcPct val="100000"/>
        </a:lnSpc>
        <a:spcBef>
          <a:spcPts val="1100"/>
        </a:spcBef>
        <a:spcAft>
          <a:spcPts val="0"/>
        </a:spcAft>
        <a:buFont typeface="Arial"/>
        <a:buChar char="–"/>
        <a:defRPr sz="1400" kern="1200">
          <a:solidFill>
            <a:srgbClr val="2B2B2B"/>
          </a:solidFill>
          <a:latin typeface="+mn-lt"/>
          <a:ea typeface="Arial" charset="0"/>
          <a:cs typeface="Arial" charset="0"/>
        </a:defRPr>
      </a:lvl2pPr>
      <a:lvl3pPr marL="396865" indent="-173034" algn="l" defTabSz="457189" rtl="0" eaLnBrk="1" latinLnBrk="0" hangingPunct="1">
        <a:lnSpc>
          <a:spcPct val="100000"/>
        </a:lnSpc>
        <a:spcBef>
          <a:spcPts val="1100"/>
        </a:spcBef>
        <a:spcAft>
          <a:spcPts val="0"/>
        </a:spcAft>
        <a:buFont typeface="Arial"/>
        <a:buChar char="•"/>
        <a:defRPr sz="1400" kern="1200">
          <a:solidFill>
            <a:srgbClr val="2B2B2B"/>
          </a:solidFill>
          <a:latin typeface="+mn-lt"/>
          <a:ea typeface="Arial" charset="0"/>
          <a:cs typeface="Arial" charset="0"/>
        </a:defRPr>
      </a:lvl3pPr>
      <a:lvl4pPr marL="625460" indent="-168271" algn="l" defTabSz="457189" rtl="0" eaLnBrk="1" latinLnBrk="0" hangingPunct="1">
        <a:lnSpc>
          <a:spcPct val="100000"/>
        </a:lnSpc>
        <a:spcBef>
          <a:spcPts val="1100"/>
        </a:spcBef>
        <a:spcAft>
          <a:spcPts val="0"/>
        </a:spcAft>
        <a:buFont typeface="Arial"/>
        <a:buChar char="–"/>
        <a:defRPr sz="1400" kern="1200">
          <a:solidFill>
            <a:srgbClr val="2B2B2B"/>
          </a:solidFill>
          <a:latin typeface="+mn-lt"/>
          <a:ea typeface="Arial" charset="0"/>
          <a:cs typeface="Arial" charset="0"/>
        </a:defRPr>
      </a:lvl4pPr>
      <a:lvl5pPr marL="803255" indent="-173034" algn="l" defTabSz="457189" rtl="0" eaLnBrk="1" latinLnBrk="0" hangingPunct="1">
        <a:lnSpc>
          <a:spcPct val="100000"/>
        </a:lnSpc>
        <a:spcBef>
          <a:spcPts val="1100"/>
        </a:spcBef>
        <a:spcAft>
          <a:spcPts val="0"/>
        </a:spcAft>
        <a:buFont typeface="Arial"/>
        <a:buChar char="»"/>
        <a:defRPr sz="1400" kern="1200">
          <a:solidFill>
            <a:srgbClr val="2B2B2B"/>
          </a:solidFill>
          <a:latin typeface="+mn-lt"/>
          <a:ea typeface="Arial" charset="0"/>
          <a:cs typeface="Arial" charset="0"/>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5"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9" rtl="0" eaLnBrk="1" latinLnBrk="0" hangingPunct="1">
        <a:defRPr sz="1800" kern="1200">
          <a:solidFill>
            <a:schemeClr val="tx1"/>
          </a:solidFill>
          <a:latin typeface="+mn-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8"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2"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9"/>
            <a:ext cx="4114800" cy="4491101"/>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800600" y="192025"/>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500" baseline="0">
                <a:solidFill>
                  <a:schemeClr val="bg2"/>
                </a:solidFill>
                <a:latin typeface="+mn-lt"/>
                <a:ea typeface="Arial" charset="0"/>
                <a:cs typeface="Arial" charset="0"/>
              </a:defRPr>
            </a:lvl1pPr>
          </a:lstStyle>
          <a:p>
            <a:fld id="{3FD999D4-B456-9943-89B7-30D56181CE18}" type="slidenum">
              <a:rPr lang="en-US" smtClean="0"/>
              <a:pPr/>
              <a:t>‹#›</a:t>
            </a:fld>
            <a:endParaRPr lang="en-US"/>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500" baseline="0">
                <a:solidFill>
                  <a:schemeClr val="bg2"/>
                </a:solidFill>
                <a:latin typeface="+mn-lt"/>
                <a:ea typeface="Arial" charset="0"/>
                <a:cs typeface="Arial" charset="0"/>
              </a:defRPr>
            </a:lvl1pPr>
          </a:lstStyle>
          <a:p>
            <a:r>
              <a:rPr lang="en-US" dirty="0"/>
              <a:t>© 2017 IBM Corporation</a:t>
            </a:r>
          </a:p>
        </p:txBody>
      </p:sp>
    </p:spTree>
    <p:extLst>
      <p:ext uri="{BB962C8B-B14F-4D97-AF65-F5344CB8AC3E}">
        <p14:creationId xmlns:p14="http://schemas.microsoft.com/office/powerpoint/2010/main" val="3872253613"/>
      </p:ext>
    </p:extLst>
  </p:cSld>
  <p:clrMap bg1="lt1" tx1="dk1" bg2="lt2" tx2="dk2" accent1="accent1" accent2="accent2" accent3="accent3" accent4="accent4" accent5="accent5" accent6="accent6" hlink="hlink" folHlink="folHlink"/>
  <p:sldLayoutIdLst>
    <p:sldLayoutId id="2147484155" r:id="rId1"/>
    <p:sldLayoutId id="2147484156" r:id="rId2"/>
    <p:sldLayoutId id="2147484157" r:id="rId3"/>
    <p:sldLayoutId id="2147484158" r:id="rId4"/>
    <p:sldLayoutId id="2147484159" r:id="rId5"/>
    <p:sldLayoutId id="2147484160" r:id="rId6"/>
    <p:sldLayoutId id="2147484161" r:id="rId7"/>
    <p:sldLayoutId id="2147484162" r:id="rId8"/>
    <p:sldLayoutId id="2147484163" r:id="rId9"/>
    <p:sldLayoutId id="2147484164" r:id="rId10"/>
    <p:sldLayoutId id="2147484165" r:id="rId11"/>
    <p:sldLayoutId id="2147484166" r:id="rId12"/>
    <p:sldLayoutId id="2147484167" r:id="rId13"/>
    <p:sldLayoutId id="2147484168" r:id="rId14"/>
    <p:sldLayoutId id="2147484169" r:id="rId15"/>
    <p:sldLayoutId id="2147484170" r:id="rId16"/>
    <p:sldLayoutId id="2147484171" r:id="rId17"/>
    <p:sldLayoutId id="2147484172" r:id="rId18"/>
    <p:sldLayoutId id="2147484173" r:id="rId19"/>
    <p:sldLayoutId id="2147484174" r:id="rId20"/>
    <p:sldLayoutId id="2147484175" r:id="rId21"/>
    <p:sldLayoutId id="2147484176" r:id="rId22"/>
    <p:sldLayoutId id="2147484177" r:id="rId23"/>
    <p:sldLayoutId id="2147484178" r:id="rId24"/>
    <p:sldLayoutId id="2147484179" r:id="rId25"/>
    <p:sldLayoutId id="2147484180" r:id="rId26"/>
    <p:sldLayoutId id="2147484181" r:id="rId27"/>
    <p:sldLayoutId id="2147484182" r:id="rId28"/>
    <p:sldLayoutId id="2147484183" r:id="rId29"/>
    <p:sldLayoutId id="2147484184" r:id="rId30"/>
    <p:sldLayoutId id="2147484185" r:id="rId31"/>
    <p:sldLayoutId id="2147484186" r:id="rId32"/>
    <p:sldLayoutId id="2147484187" r:id="rId33"/>
    <p:sldLayoutId id="2147484188" r:id="rId34"/>
    <p:sldLayoutId id="2147484189" r:id="rId35"/>
    <p:sldLayoutId id="2147484190" r:id="rId36"/>
    <p:sldLayoutId id="2147484191" r:id="rId37"/>
    <p:sldLayoutId id="2147484192" r:id="rId38"/>
    <p:sldLayoutId id="2147484193" r:id="rId39"/>
  </p:sldLayoutIdLst>
  <p:transition/>
  <p:hf hdr="0" dt="0"/>
  <p:txStyles>
    <p:titleStyle>
      <a:lvl1pPr algn="l" defTabSz="365751" rtl="0" eaLnBrk="1" latinLnBrk="0" hangingPunct="1">
        <a:lnSpc>
          <a:spcPct val="90000"/>
        </a:lnSpc>
        <a:spcBef>
          <a:spcPct val="0"/>
        </a:spcBef>
        <a:buNone/>
        <a:defRPr sz="1900" kern="1200">
          <a:solidFill>
            <a:schemeClr val="bg2"/>
          </a:solidFill>
          <a:latin typeface="+mj-lt"/>
          <a:ea typeface="Arial" charset="0"/>
          <a:cs typeface="Arial" charset="0"/>
        </a:defRPr>
      </a:lvl1pPr>
    </p:titleStyle>
    <p:bodyStyle>
      <a:lvl1pPr marL="0" indent="0" algn="l" defTabSz="365751" rtl="0" eaLnBrk="1" latinLnBrk="0" hangingPunct="1">
        <a:lnSpc>
          <a:spcPct val="100000"/>
        </a:lnSpc>
        <a:spcBef>
          <a:spcPts val="880"/>
        </a:spcBef>
        <a:buFont typeface="Arial"/>
        <a:buNone/>
        <a:defRPr sz="1100" kern="1200">
          <a:solidFill>
            <a:schemeClr val="bg2"/>
          </a:solidFill>
          <a:latin typeface="+mn-lt"/>
          <a:ea typeface="Arial" charset="0"/>
          <a:cs typeface="Arial" charset="0"/>
        </a:defRPr>
      </a:lvl1pPr>
      <a:lvl2pPr marL="138428" indent="-138428" algn="l" defTabSz="365751" rtl="0" eaLnBrk="1" latinLnBrk="0" hangingPunct="1">
        <a:lnSpc>
          <a:spcPct val="100000"/>
        </a:lnSpc>
        <a:spcBef>
          <a:spcPts val="880"/>
        </a:spcBef>
        <a:spcAft>
          <a:spcPts val="0"/>
        </a:spcAft>
        <a:buFont typeface="Arial"/>
        <a:buChar char="–"/>
        <a:defRPr sz="1100" kern="1200">
          <a:solidFill>
            <a:schemeClr val="bg2"/>
          </a:solidFill>
          <a:latin typeface="+mn-lt"/>
          <a:ea typeface="Arial" charset="0"/>
          <a:cs typeface="Arial" charset="0"/>
        </a:defRPr>
      </a:lvl2pPr>
      <a:lvl3pPr marL="317492" indent="-138428" algn="l" defTabSz="365751" rtl="0" eaLnBrk="1" latinLnBrk="0" hangingPunct="1">
        <a:lnSpc>
          <a:spcPct val="100000"/>
        </a:lnSpc>
        <a:spcBef>
          <a:spcPts val="880"/>
        </a:spcBef>
        <a:spcAft>
          <a:spcPts val="0"/>
        </a:spcAft>
        <a:buFont typeface="Arial"/>
        <a:buChar char="•"/>
        <a:defRPr sz="1100" kern="1200">
          <a:solidFill>
            <a:schemeClr val="bg2"/>
          </a:solidFill>
          <a:latin typeface="+mn-lt"/>
          <a:ea typeface="Arial" charset="0"/>
          <a:cs typeface="Arial" charset="0"/>
        </a:defRPr>
      </a:lvl3pPr>
      <a:lvl4pPr marL="500368" indent="-134617" algn="l" defTabSz="365751" rtl="0" eaLnBrk="1" latinLnBrk="0" hangingPunct="1">
        <a:lnSpc>
          <a:spcPct val="100000"/>
        </a:lnSpc>
        <a:spcBef>
          <a:spcPts val="880"/>
        </a:spcBef>
        <a:spcAft>
          <a:spcPts val="0"/>
        </a:spcAft>
        <a:buFont typeface="Arial"/>
        <a:buChar char="–"/>
        <a:defRPr sz="1100" kern="1200">
          <a:solidFill>
            <a:schemeClr val="bg2"/>
          </a:solidFill>
          <a:latin typeface="+mn-lt"/>
          <a:ea typeface="Arial" charset="0"/>
          <a:cs typeface="Arial" charset="0"/>
        </a:defRPr>
      </a:lvl4pPr>
      <a:lvl5pPr marL="642604" indent="-138428" algn="l" defTabSz="365751" rtl="0" eaLnBrk="1" latinLnBrk="0" hangingPunct="1">
        <a:lnSpc>
          <a:spcPct val="100000"/>
        </a:lnSpc>
        <a:spcBef>
          <a:spcPts val="880"/>
        </a:spcBef>
        <a:spcAft>
          <a:spcPts val="0"/>
        </a:spcAft>
        <a:buFont typeface="Arial"/>
        <a:buChar char="»"/>
        <a:defRPr sz="1100" kern="1200">
          <a:solidFill>
            <a:schemeClr val="bg2"/>
          </a:solidFill>
          <a:latin typeface="+mn-lt"/>
          <a:ea typeface="Arial" charset="0"/>
          <a:cs typeface="Arial" charset="0"/>
        </a:defRPr>
      </a:lvl5pPr>
      <a:lvl6pPr marL="2011630" indent="-182876" algn="l" defTabSz="365751" rtl="0" eaLnBrk="1" latinLnBrk="0" hangingPunct="1">
        <a:spcBef>
          <a:spcPct val="20000"/>
        </a:spcBef>
        <a:buFont typeface="Arial"/>
        <a:buChar char="•"/>
        <a:defRPr sz="1600" kern="1200">
          <a:solidFill>
            <a:schemeClr val="tx1"/>
          </a:solidFill>
          <a:latin typeface="+mn-lt"/>
          <a:ea typeface="+mn-ea"/>
          <a:cs typeface="+mn-cs"/>
        </a:defRPr>
      </a:lvl6pPr>
      <a:lvl7pPr marL="2377381" indent="-182876" algn="l" defTabSz="365751" rtl="0" eaLnBrk="1" latinLnBrk="0" hangingPunct="1">
        <a:spcBef>
          <a:spcPct val="20000"/>
        </a:spcBef>
        <a:buFont typeface="Arial"/>
        <a:buChar char="•"/>
        <a:defRPr sz="1600" kern="1200">
          <a:solidFill>
            <a:schemeClr val="tx1"/>
          </a:solidFill>
          <a:latin typeface="+mn-lt"/>
          <a:ea typeface="+mn-ea"/>
          <a:cs typeface="+mn-cs"/>
        </a:defRPr>
      </a:lvl7pPr>
      <a:lvl8pPr marL="2743132" indent="-182876" algn="l" defTabSz="365751" rtl="0" eaLnBrk="1" latinLnBrk="0" hangingPunct="1">
        <a:spcBef>
          <a:spcPct val="20000"/>
        </a:spcBef>
        <a:buFont typeface="Arial"/>
        <a:buChar char="•"/>
        <a:defRPr sz="1600" kern="1200">
          <a:solidFill>
            <a:schemeClr val="tx1"/>
          </a:solidFill>
          <a:latin typeface="+mn-lt"/>
          <a:ea typeface="+mn-ea"/>
          <a:cs typeface="+mn-cs"/>
        </a:defRPr>
      </a:lvl8pPr>
      <a:lvl9pPr marL="3108882" indent="-182876" algn="l" defTabSz="365751" rtl="0" eaLnBrk="1" latinLnBrk="0" hangingPunct="1">
        <a:spcBef>
          <a:spcPct val="20000"/>
        </a:spcBef>
        <a:buFont typeface="Arial"/>
        <a:buChar char="•"/>
        <a:defRPr sz="1600" kern="1200">
          <a:solidFill>
            <a:schemeClr val="tx1"/>
          </a:solidFill>
          <a:latin typeface="+mn-lt"/>
          <a:ea typeface="+mn-ea"/>
          <a:cs typeface="+mn-cs"/>
        </a:defRPr>
      </a:lvl9pPr>
    </p:bodyStyle>
    <p:otherStyle>
      <a:defPPr>
        <a:defRPr lang="en-US"/>
      </a:defPPr>
      <a:lvl1pPr marL="0" algn="l" defTabSz="365751" rtl="0" eaLnBrk="1" latinLnBrk="0" hangingPunct="1">
        <a:defRPr sz="1450" kern="1200">
          <a:solidFill>
            <a:schemeClr val="tx1"/>
          </a:solidFill>
          <a:latin typeface="+mn-lt"/>
          <a:ea typeface="+mn-ea"/>
          <a:cs typeface="+mn-cs"/>
        </a:defRPr>
      </a:lvl1pPr>
      <a:lvl2pPr marL="365751" algn="l" defTabSz="365751" rtl="0" eaLnBrk="1" latinLnBrk="0" hangingPunct="1">
        <a:defRPr sz="1450" kern="1200">
          <a:solidFill>
            <a:schemeClr val="tx1"/>
          </a:solidFill>
          <a:latin typeface="+mn-lt"/>
          <a:ea typeface="+mn-ea"/>
          <a:cs typeface="+mn-cs"/>
        </a:defRPr>
      </a:lvl2pPr>
      <a:lvl3pPr marL="731502" algn="l" defTabSz="365751" rtl="0" eaLnBrk="1" latinLnBrk="0" hangingPunct="1">
        <a:defRPr sz="1450" kern="1200">
          <a:solidFill>
            <a:schemeClr val="tx1"/>
          </a:solidFill>
          <a:latin typeface="+mn-lt"/>
          <a:ea typeface="+mn-ea"/>
          <a:cs typeface="+mn-cs"/>
        </a:defRPr>
      </a:lvl3pPr>
      <a:lvl4pPr marL="1097252" algn="l" defTabSz="365751" rtl="0" eaLnBrk="1" latinLnBrk="0" hangingPunct="1">
        <a:defRPr sz="1450" kern="1200">
          <a:solidFill>
            <a:schemeClr val="tx1"/>
          </a:solidFill>
          <a:latin typeface="+mn-lt"/>
          <a:ea typeface="+mn-ea"/>
          <a:cs typeface="+mn-cs"/>
        </a:defRPr>
      </a:lvl4pPr>
      <a:lvl5pPr marL="1463003" algn="l" defTabSz="365751" rtl="0" eaLnBrk="1" latinLnBrk="0" hangingPunct="1">
        <a:defRPr sz="1450" kern="1200">
          <a:solidFill>
            <a:schemeClr val="tx1"/>
          </a:solidFill>
          <a:latin typeface="+mn-lt"/>
          <a:ea typeface="+mn-ea"/>
          <a:cs typeface="+mn-cs"/>
        </a:defRPr>
      </a:lvl5pPr>
      <a:lvl6pPr marL="1828754" algn="l" defTabSz="365751" rtl="0" eaLnBrk="1" latinLnBrk="0" hangingPunct="1">
        <a:defRPr sz="1450" kern="1200">
          <a:solidFill>
            <a:schemeClr val="tx1"/>
          </a:solidFill>
          <a:latin typeface="+mn-lt"/>
          <a:ea typeface="+mn-ea"/>
          <a:cs typeface="+mn-cs"/>
        </a:defRPr>
      </a:lvl6pPr>
      <a:lvl7pPr marL="2194505" algn="l" defTabSz="365751" rtl="0" eaLnBrk="1" latinLnBrk="0" hangingPunct="1">
        <a:defRPr sz="1450" kern="1200">
          <a:solidFill>
            <a:schemeClr val="tx1"/>
          </a:solidFill>
          <a:latin typeface="+mn-lt"/>
          <a:ea typeface="+mn-ea"/>
          <a:cs typeface="+mn-cs"/>
        </a:defRPr>
      </a:lvl7pPr>
      <a:lvl8pPr marL="2560256" algn="l" defTabSz="365751" rtl="0" eaLnBrk="1" latinLnBrk="0" hangingPunct="1">
        <a:defRPr sz="1450" kern="1200">
          <a:solidFill>
            <a:schemeClr val="tx1"/>
          </a:solidFill>
          <a:latin typeface="+mn-lt"/>
          <a:ea typeface="+mn-ea"/>
          <a:cs typeface="+mn-cs"/>
        </a:defRPr>
      </a:lvl8pPr>
      <a:lvl9pPr marL="2926007" algn="l" defTabSz="365751" rtl="0" eaLnBrk="1" latinLnBrk="0" hangingPunct="1">
        <a:defRPr sz="145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620">
          <p15:clr>
            <a:srgbClr val="F26B43"/>
          </p15:clr>
        </p15:guide>
        <p15:guide id="2" orient="horz" pos="2006">
          <p15:clr>
            <a:srgbClr val="F26B43"/>
          </p15:clr>
        </p15:guide>
        <p15:guide id="3" orient="horz" pos="1506">
          <p15:clr>
            <a:srgbClr val="F26B43"/>
          </p15:clr>
        </p15:guide>
        <p15:guide id="5" orient="horz" pos="1007">
          <p15:clr>
            <a:srgbClr val="F26B43"/>
          </p15:clr>
        </p15:guide>
        <p15:guide id="7" orient="horz" pos="2505">
          <p15:clr>
            <a:srgbClr val="F26B43"/>
          </p15:clr>
        </p15:guide>
        <p15:guide id="8" orient="horz" pos="3005">
          <p15:clr>
            <a:srgbClr val="F26B43"/>
          </p15:clr>
        </p15:guide>
        <p15:guide id="9" orient="horz" pos="3505">
          <p15:clr>
            <a:srgbClr val="F26B43"/>
          </p15:clr>
        </p15:guide>
        <p15:guide id="11" pos="3600">
          <p15:clr>
            <a:srgbClr val="F26B43"/>
          </p15:clr>
        </p15:guide>
        <p15:guide id="13" pos="3420">
          <p15:clr>
            <a:srgbClr val="F26B43"/>
          </p15:clr>
        </p15:guide>
        <p15:guide id="15" pos="1980">
          <p15:clr>
            <a:srgbClr val="F26B43"/>
          </p15:clr>
        </p15:guide>
        <p15:guide id="17" pos="1800">
          <p15:clr>
            <a:srgbClr val="F26B43"/>
          </p15:clr>
        </p15:guide>
        <p15:guide id="20" pos="3780">
          <p15:clr>
            <a:srgbClr val="F26B43"/>
          </p15:clr>
        </p15:guide>
        <p15:guide id="22" pos="5400">
          <p15:clr>
            <a:srgbClr val="F26B43"/>
          </p15:clr>
        </p15:guide>
        <p15:guide id="24" pos="180">
          <p15:clr>
            <a:srgbClr val="F26B43"/>
          </p15:clr>
        </p15:guide>
        <p15:guide id="26" pos="7020">
          <p15:clr>
            <a:srgbClr val="F26B43"/>
          </p15:clr>
        </p15:guide>
        <p15:guide id="27" orient="horz" pos="176">
          <p15:clr>
            <a:srgbClr val="F26B43"/>
          </p15:clr>
        </p15:guide>
        <p15:guide id="31" pos="5220">
          <p15:clr>
            <a:srgbClr val="F26B43"/>
          </p15:clr>
        </p15:guide>
        <p15:guide id="32" pos="5580">
          <p15:clr>
            <a:srgbClr val="F26B43"/>
          </p15:clr>
        </p15:guide>
        <p15:guide id="34" orient="horz" pos="3838">
          <p15:clr>
            <a:srgbClr val="F26B43"/>
          </p15:clr>
        </p15:guide>
        <p15:guide id="35" orient="horz" pos="520">
          <p15:clr>
            <a:srgbClr val="F26B43"/>
          </p15:clr>
        </p15:guide>
        <p15:guide id="36" orient="horz" pos="907">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83650" name="Title Placeholder 1">
            <a:extLst>
              <a:ext uri="{FF2B5EF4-FFF2-40B4-BE49-F238E27FC236}">
                <a16:creationId xmlns:a16="http://schemas.microsoft.com/office/drawing/2014/main" id="{2938C7DB-676C-49A0-82E0-E54E413C9F62}"/>
              </a:ext>
            </a:extLst>
          </p:cNvPr>
          <p:cNvSpPr>
            <a:spLocks noGrp="1"/>
          </p:cNvSpPr>
          <p:nvPr>
            <p:ph type="title"/>
          </p:nvPr>
        </p:nvSpPr>
        <p:spPr bwMode="auto">
          <a:xfrm>
            <a:off x="228600" y="201217"/>
            <a:ext cx="4114800" cy="4491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en-US"/>
              <a:t>Click to edit Master title style</a:t>
            </a:r>
          </a:p>
        </p:txBody>
      </p:sp>
      <p:sp>
        <p:nvSpPr>
          <p:cNvPr id="283651" name="Text Placeholder 2">
            <a:extLst>
              <a:ext uri="{FF2B5EF4-FFF2-40B4-BE49-F238E27FC236}">
                <a16:creationId xmlns:a16="http://schemas.microsoft.com/office/drawing/2014/main" id="{22D3915A-391D-4286-81D4-809B0ACB20C1}"/>
              </a:ext>
            </a:extLst>
          </p:cNvPr>
          <p:cNvSpPr>
            <a:spLocks noGrp="1"/>
          </p:cNvSpPr>
          <p:nvPr>
            <p:ph type="body" idx="1"/>
          </p:nvPr>
        </p:nvSpPr>
        <p:spPr bwMode="auto">
          <a:xfrm>
            <a:off x="4800600" y="191693"/>
            <a:ext cx="4114800" cy="450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en-US"/>
              <a:t>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7" name="Slide Number Placeholder 6">
            <a:extLst>
              <a:ext uri="{FF2B5EF4-FFF2-40B4-BE49-F238E27FC236}">
                <a16:creationId xmlns:a16="http://schemas.microsoft.com/office/drawing/2014/main" id="{E0C2D6E0-7AC9-1943-8715-C05316B3B66D}"/>
              </a:ext>
            </a:extLst>
          </p:cNvPr>
          <p:cNvSpPr>
            <a:spLocks noGrp="1"/>
          </p:cNvSpPr>
          <p:nvPr>
            <p:ph type="sldNum" sz="quarter" idx="4"/>
          </p:nvPr>
        </p:nvSpPr>
        <p:spPr>
          <a:xfrm>
            <a:off x="6858000" y="4826794"/>
            <a:ext cx="2057400" cy="136922"/>
          </a:xfrm>
          <a:prstGeom prst="rect">
            <a:avLst/>
          </a:prstGeom>
        </p:spPr>
        <p:txBody>
          <a:bodyPr vert="horz" wrap="square" lIns="0" tIns="0" rIns="0" bIns="0" numCol="1" anchor="ctr" anchorCtr="0" compatLnSpc="1">
            <a:prstTxWarp prst="textNoShape">
              <a:avLst/>
            </a:prstTxWarp>
          </a:bodyPr>
          <a:lstStyle>
            <a:lvl1pPr algn="r" defTabSz="684576" eaLnBrk="1" hangingPunct="1">
              <a:defRPr sz="600">
                <a:solidFill>
                  <a:srgbClr val="FFFFFF"/>
                </a:solidFill>
                <a:latin typeface="Arial" panose="020B0604020202020204" pitchFamily="34" charset="0"/>
                <a:cs typeface="Arial" panose="020B0604020202020204" pitchFamily="34" charset="0"/>
              </a:defRPr>
            </a:lvl1pPr>
          </a:lstStyle>
          <a:p>
            <a:pPr>
              <a:defRPr/>
            </a:pPr>
            <a:fld id="{F4F5E3DD-F474-4629-8CF8-A6F0E6DED0A0}" type="slidenum">
              <a:rPr lang="en-US" altLang="en-US"/>
              <a:pPr>
                <a:defRPr/>
              </a:pPr>
              <a:t>‹#›</a:t>
            </a:fld>
            <a:endParaRPr lang="en-US" altLang="en-US"/>
          </a:p>
        </p:txBody>
      </p:sp>
      <p:sp>
        <p:nvSpPr>
          <p:cNvPr id="6" name="Footer Placeholder 3">
            <a:extLst>
              <a:ext uri="{FF2B5EF4-FFF2-40B4-BE49-F238E27FC236}">
                <a16:creationId xmlns:a16="http://schemas.microsoft.com/office/drawing/2014/main" id="{D156AEC8-CBC8-4D5E-9148-6EA1A249D727}"/>
              </a:ext>
            </a:extLst>
          </p:cNvPr>
          <p:cNvSpPr>
            <a:spLocks noGrp="1"/>
          </p:cNvSpPr>
          <p:nvPr>
            <p:ph type="ftr" sz="quarter" idx="3"/>
          </p:nvPr>
        </p:nvSpPr>
        <p:spPr>
          <a:xfrm>
            <a:off x="228600" y="4826480"/>
            <a:ext cx="6400800" cy="137160"/>
          </a:xfrm>
          <a:prstGeom prst="rect">
            <a:avLst/>
          </a:prstGeom>
        </p:spPr>
        <p:txBody>
          <a:bodyPr/>
          <a:lstStyle>
            <a:lvl1pPr>
              <a:defRPr sz="500">
                <a:solidFill>
                  <a:schemeClr val="bg2"/>
                </a:solidFill>
                <a:latin typeface="+mn-lt"/>
              </a:defRPr>
            </a:lvl1pPr>
          </a:lstStyle>
          <a:p>
            <a:r>
              <a:rPr lang="en-US"/>
              <a:t>© 2019 IBM Corporation</a:t>
            </a:r>
          </a:p>
        </p:txBody>
      </p:sp>
    </p:spTree>
    <p:extLst>
      <p:ext uri="{BB962C8B-B14F-4D97-AF65-F5344CB8AC3E}">
        <p14:creationId xmlns:p14="http://schemas.microsoft.com/office/powerpoint/2010/main" val="774423946"/>
      </p:ext>
    </p:extLst>
  </p:cSld>
  <p:clrMap bg1="lt1" tx1="dk1" bg2="lt2" tx2="dk2" accent1="accent1" accent2="accent2" accent3="accent3" accent4="accent4" accent5="accent5" accent6="accent6" hlink="hlink" folHlink="folHlink"/>
  <p:sldLayoutIdLst>
    <p:sldLayoutId id="2147484213" r:id="rId1"/>
    <p:sldLayoutId id="2147484214" r:id="rId2"/>
    <p:sldLayoutId id="2147484215" r:id="rId3"/>
    <p:sldLayoutId id="2147484216" r:id="rId4"/>
    <p:sldLayoutId id="2147484217" r:id="rId5"/>
    <p:sldLayoutId id="2147484218" r:id="rId6"/>
    <p:sldLayoutId id="2147484219" r:id="rId7"/>
    <p:sldLayoutId id="2147484220" r:id="rId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455987" rtl="0" eaLnBrk="0" fontAlgn="base" hangingPunct="0">
        <a:lnSpc>
          <a:spcPct val="90000"/>
        </a:lnSpc>
        <a:spcBef>
          <a:spcPct val="0"/>
        </a:spcBef>
        <a:spcAft>
          <a:spcPct val="0"/>
        </a:spcAft>
        <a:defRPr sz="2400" kern="1200">
          <a:solidFill>
            <a:schemeClr val="bg2"/>
          </a:solidFill>
          <a:latin typeface="Arial" charset="0"/>
          <a:ea typeface="Arial" charset="0"/>
          <a:cs typeface="Arial" charset="0"/>
        </a:defRPr>
      </a:lvl1pPr>
      <a:lvl2pPr algn="l" defTabSz="455987" rtl="0" eaLnBrk="0" fontAlgn="base" hangingPunct="0">
        <a:lnSpc>
          <a:spcPct val="90000"/>
        </a:lnSpc>
        <a:spcBef>
          <a:spcPct val="0"/>
        </a:spcBef>
        <a:spcAft>
          <a:spcPct val="0"/>
        </a:spcAft>
        <a:defRPr sz="2400">
          <a:solidFill>
            <a:schemeClr val="bg2"/>
          </a:solidFill>
          <a:latin typeface="Arial" panose="020B0604020202020204" pitchFamily="34" charset="0"/>
          <a:ea typeface="Arial" charset="0"/>
          <a:cs typeface="Arial" panose="020B0604020202020204" pitchFamily="34" charset="0"/>
        </a:defRPr>
      </a:lvl2pPr>
      <a:lvl3pPr algn="l" defTabSz="455987" rtl="0" eaLnBrk="0" fontAlgn="base" hangingPunct="0">
        <a:lnSpc>
          <a:spcPct val="90000"/>
        </a:lnSpc>
        <a:spcBef>
          <a:spcPct val="0"/>
        </a:spcBef>
        <a:spcAft>
          <a:spcPct val="0"/>
        </a:spcAft>
        <a:defRPr sz="2400">
          <a:solidFill>
            <a:schemeClr val="bg2"/>
          </a:solidFill>
          <a:latin typeface="Arial" panose="020B0604020202020204" pitchFamily="34" charset="0"/>
          <a:ea typeface="Arial" charset="0"/>
          <a:cs typeface="Arial" panose="020B0604020202020204" pitchFamily="34" charset="0"/>
        </a:defRPr>
      </a:lvl3pPr>
      <a:lvl4pPr algn="l" defTabSz="455987" rtl="0" eaLnBrk="0" fontAlgn="base" hangingPunct="0">
        <a:lnSpc>
          <a:spcPct val="90000"/>
        </a:lnSpc>
        <a:spcBef>
          <a:spcPct val="0"/>
        </a:spcBef>
        <a:spcAft>
          <a:spcPct val="0"/>
        </a:spcAft>
        <a:defRPr sz="2400">
          <a:solidFill>
            <a:schemeClr val="bg2"/>
          </a:solidFill>
          <a:latin typeface="Arial" panose="020B0604020202020204" pitchFamily="34" charset="0"/>
          <a:ea typeface="Arial" charset="0"/>
          <a:cs typeface="Arial" panose="020B0604020202020204" pitchFamily="34" charset="0"/>
        </a:defRPr>
      </a:lvl4pPr>
      <a:lvl5pPr algn="l" defTabSz="455987" rtl="0" eaLnBrk="0" fontAlgn="base" hangingPunct="0">
        <a:lnSpc>
          <a:spcPct val="90000"/>
        </a:lnSpc>
        <a:spcBef>
          <a:spcPct val="0"/>
        </a:spcBef>
        <a:spcAft>
          <a:spcPct val="0"/>
        </a:spcAft>
        <a:defRPr sz="2400">
          <a:solidFill>
            <a:schemeClr val="bg2"/>
          </a:solidFill>
          <a:latin typeface="Arial" panose="020B0604020202020204" pitchFamily="34" charset="0"/>
          <a:ea typeface="Arial" charset="0"/>
          <a:cs typeface="Arial" panose="020B0604020202020204" pitchFamily="34" charset="0"/>
        </a:defRPr>
      </a:lvl5pPr>
      <a:lvl6pPr marL="342884" algn="l" defTabSz="455987" rtl="0" fontAlgn="base">
        <a:lnSpc>
          <a:spcPct val="90000"/>
        </a:lnSpc>
        <a:spcBef>
          <a:spcPct val="0"/>
        </a:spcBef>
        <a:spcAft>
          <a:spcPct val="0"/>
        </a:spcAft>
        <a:defRPr sz="2400">
          <a:solidFill>
            <a:schemeClr val="bg2"/>
          </a:solidFill>
          <a:latin typeface="Arial" panose="020B0604020202020204" pitchFamily="34" charset="0"/>
          <a:cs typeface="Arial" panose="020B0604020202020204" pitchFamily="34" charset="0"/>
        </a:defRPr>
      </a:lvl6pPr>
      <a:lvl7pPr marL="685766" algn="l" defTabSz="455987" rtl="0" fontAlgn="base">
        <a:lnSpc>
          <a:spcPct val="90000"/>
        </a:lnSpc>
        <a:spcBef>
          <a:spcPct val="0"/>
        </a:spcBef>
        <a:spcAft>
          <a:spcPct val="0"/>
        </a:spcAft>
        <a:defRPr sz="2400">
          <a:solidFill>
            <a:schemeClr val="bg2"/>
          </a:solidFill>
          <a:latin typeface="Arial" panose="020B0604020202020204" pitchFamily="34" charset="0"/>
          <a:cs typeface="Arial" panose="020B0604020202020204" pitchFamily="34" charset="0"/>
        </a:defRPr>
      </a:lvl7pPr>
      <a:lvl8pPr marL="1028649" algn="l" defTabSz="455987" rtl="0" fontAlgn="base">
        <a:lnSpc>
          <a:spcPct val="90000"/>
        </a:lnSpc>
        <a:spcBef>
          <a:spcPct val="0"/>
        </a:spcBef>
        <a:spcAft>
          <a:spcPct val="0"/>
        </a:spcAft>
        <a:defRPr sz="2400">
          <a:solidFill>
            <a:schemeClr val="bg2"/>
          </a:solidFill>
          <a:latin typeface="Arial" panose="020B0604020202020204" pitchFamily="34" charset="0"/>
          <a:cs typeface="Arial" panose="020B0604020202020204" pitchFamily="34" charset="0"/>
        </a:defRPr>
      </a:lvl8pPr>
      <a:lvl9pPr marL="1371532" algn="l" defTabSz="455987" rtl="0" fontAlgn="base">
        <a:lnSpc>
          <a:spcPct val="90000"/>
        </a:lnSpc>
        <a:spcBef>
          <a:spcPct val="0"/>
        </a:spcBef>
        <a:spcAft>
          <a:spcPct val="0"/>
        </a:spcAft>
        <a:defRPr sz="2400">
          <a:solidFill>
            <a:schemeClr val="bg2"/>
          </a:solidFill>
          <a:latin typeface="Arial" panose="020B0604020202020204" pitchFamily="34" charset="0"/>
          <a:cs typeface="Arial" panose="020B0604020202020204" pitchFamily="34" charset="0"/>
        </a:defRPr>
      </a:lvl9pPr>
    </p:titleStyle>
    <p:bodyStyle>
      <a:lvl1pPr algn="l" defTabSz="455987" rtl="0" eaLnBrk="0" fontAlgn="base" hangingPunct="0">
        <a:spcBef>
          <a:spcPts val="1097"/>
        </a:spcBef>
        <a:spcAft>
          <a:spcPct val="0"/>
        </a:spcAft>
        <a:buFont typeface="Arial" panose="020B0604020202020204" pitchFamily="34" charset="0"/>
        <a:defRPr kern="1200">
          <a:solidFill>
            <a:schemeClr val="bg2"/>
          </a:solidFill>
          <a:latin typeface="Arial" charset="0"/>
          <a:ea typeface="Arial" charset="0"/>
          <a:cs typeface="Arial" charset="0"/>
        </a:defRPr>
      </a:lvl1pPr>
      <a:lvl2pPr marL="172633" indent="-172633" algn="l" defTabSz="455987" rtl="0" eaLnBrk="0" fontAlgn="base" hangingPunct="0">
        <a:spcBef>
          <a:spcPts val="1097"/>
        </a:spcBef>
        <a:spcAft>
          <a:spcPct val="0"/>
        </a:spcAft>
        <a:buFont typeface="Arial" panose="020B0604020202020204" pitchFamily="34" charset="0"/>
        <a:buChar char="–"/>
        <a:defRPr kern="1200">
          <a:solidFill>
            <a:schemeClr val="bg2"/>
          </a:solidFill>
          <a:latin typeface="Arial" charset="0"/>
          <a:ea typeface="Arial" charset="0"/>
          <a:cs typeface="Arial" charset="0"/>
        </a:defRPr>
      </a:lvl2pPr>
      <a:lvl3pPr marL="396459" indent="-172633" algn="l" defTabSz="455987" rtl="0" eaLnBrk="0" fontAlgn="base" hangingPunct="0">
        <a:spcBef>
          <a:spcPts val="1097"/>
        </a:spcBef>
        <a:spcAft>
          <a:spcPct val="0"/>
        </a:spcAft>
        <a:buFont typeface="Arial" panose="020B0604020202020204" pitchFamily="34" charset="0"/>
        <a:buChar char="•"/>
        <a:defRPr kern="1200">
          <a:solidFill>
            <a:schemeClr val="bg2"/>
          </a:solidFill>
          <a:latin typeface="Arial" charset="0"/>
          <a:ea typeface="Arial" charset="0"/>
          <a:cs typeface="Arial" charset="0"/>
        </a:defRPr>
      </a:lvl3pPr>
      <a:lvl4pPr marL="625049" indent="-167871" algn="l" defTabSz="455987" rtl="0" eaLnBrk="0" fontAlgn="base" hangingPunct="0">
        <a:spcBef>
          <a:spcPts val="1097"/>
        </a:spcBef>
        <a:spcAft>
          <a:spcPct val="0"/>
        </a:spcAft>
        <a:buFont typeface="Arial" panose="020B0604020202020204" pitchFamily="34" charset="0"/>
        <a:buChar char="–"/>
        <a:defRPr kern="1200">
          <a:solidFill>
            <a:schemeClr val="bg2"/>
          </a:solidFill>
          <a:latin typeface="Arial" charset="0"/>
          <a:ea typeface="Arial" charset="0"/>
          <a:cs typeface="Arial" charset="0"/>
        </a:defRPr>
      </a:lvl4pPr>
      <a:lvl5pPr marL="802441" indent="-172633" algn="l" defTabSz="455987" rtl="0" eaLnBrk="0" fontAlgn="base" hangingPunct="0">
        <a:spcBef>
          <a:spcPts val="1097"/>
        </a:spcBef>
        <a:spcAft>
          <a:spcPct val="0"/>
        </a:spcAft>
        <a:buFont typeface="Arial" panose="020B0604020202020204" pitchFamily="34" charset="0"/>
        <a:buChar char="»"/>
        <a:defRPr kern="1200">
          <a:solidFill>
            <a:schemeClr val="bg2"/>
          </a:solidFill>
          <a:latin typeface="Arial" charset="0"/>
          <a:ea typeface="Arial" charset="0"/>
          <a:cs typeface="Arial" charset="0"/>
        </a:defRPr>
      </a:lvl5pPr>
      <a:lvl6pPr marL="2514411" indent="-228582" algn="l" defTabSz="457166" rtl="0" eaLnBrk="1" latinLnBrk="0" hangingPunct="1">
        <a:spcBef>
          <a:spcPct val="20000"/>
        </a:spcBef>
        <a:buFont typeface="Arial"/>
        <a:buChar char="•"/>
        <a:defRPr sz="2000" kern="1200">
          <a:solidFill>
            <a:schemeClr val="tx1"/>
          </a:solidFill>
          <a:latin typeface="+mn-lt"/>
          <a:ea typeface="+mn-ea"/>
          <a:cs typeface="+mn-cs"/>
        </a:defRPr>
      </a:lvl6pPr>
      <a:lvl7pPr marL="2971578" indent="-228582" algn="l" defTabSz="457166" rtl="0" eaLnBrk="1" latinLnBrk="0" hangingPunct="1">
        <a:spcBef>
          <a:spcPct val="20000"/>
        </a:spcBef>
        <a:buFont typeface="Arial"/>
        <a:buChar char="•"/>
        <a:defRPr sz="2000" kern="1200">
          <a:solidFill>
            <a:schemeClr val="tx1"/>
          </a:solidFill>
          <a:latin typeface="+mn-lt"/>
          <a:ea typeface="+mn-ea"/>
          <a:cs typeface="+mn-cs"/>
        </a:defRPr>
      </a:lvl7pPr>
      <a:lvl8pPr marL="3428744" indent="-228582" algn="l" defTabSz="457166" rtl="0" eaLnBrk="1" latinLnBrk="0" hangingPunct="1">
        <a:spcBef>
          <a:spcPct val="20000"/>
        </a:spcBef>
        <a:buFont typeface="Arial"/>
        <a:buChar char="•"/>
        <a:defRPr sz="2000" kern="1200">
          <a:solidFill>
            <a:schemeClr val="tx1"/>
          </a:solidFill>
          <a:latin typeface="+mn-lt"/>
          <a:ea typeface="+mn-ea"/>
          <a:cs typeface="+mn-cs"/>
        </a:defRPr>
      </a:lvl8pPr>
      <a:lvl9pPr marL="3885909" indent="-228582" algn="l" defTabSz="457166"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66" rtl="0" eaLnBrk="1" latinLnBrk="0" hangingPunct="1">
        <a:defRPr sz="1800" kern="1200">
          <a:solidFill>
            <a:schemeClr val="tx1"/>
          </a:solidFill>
          <a:latin typeface="+mn-lt"/>
          <a:ea typeface="+mn-ea"/>
          <a:cs typeface="+mn-cs"/>
        </a:defRPr>
      </a:lvl1pPr>
      <a:lvl2pPr marL="457166" algn="l" defTabSz="457166" rtl="0" eaLnBrk="1" latinLnBrk="0" hangingPunct="1">
        <a:defRPr sz="1800" kern="1200">
          <a:solidFill>
            <a:schemeClr val="tx1"/>
          </a:solidFill>
          <a:latin typeface="+mn-lt"/>
          <a:ea typeface="+mn-ea"/>
          <a:cs typeface="+mn-cs"/>
        </a:defRPr>
      </a:lvl2pPr>
      <a:lvl3pPr marL="914333" algn="l" defTabSz="457166" rtl="0" eaLnBrk="1" latinLnBrk="0" hangingPunct="1">
        <a:defRPr sz="1800" kern="1200">
          <a:solidFill>
            <a:schemeClr val="tx1"/>
          </a:solidFill>
          <a:latin typeface="+mn-lt"/>
          <a:ea typeface="+mn-ea"/>
          <a:cs typeface="+mn-cs"/>
        </a:defRPr>
      </a:lvl3pPr>
      <a:lvl4pPr marL="1371498" algn="l" defTabSz="457166" rtl="0" eaLnBrk="1" latinLnBrk="0" hangingPunct="1">
        <a:defRPr sz="1800" kern="1200">
          <a:solidFill>
            <a:schemeClr val="tx1"/>
          </a:solidFill>
          <a:latin typeface="+mn-lt"/>
          <a:ea typeface="+mn-ea"/>
          <a:cs typeface="+mn-cs"/>
        </a:defRPr>
      </a:lvl4pPr>
      <a:lvl5pPr marL="1828664" algn="l" defTabSz="457166" rtl="0" eaLnBrk="1" latinLnBrk="0" hangingPunct="1">
        <a:defRPr sz="1800" kern="1200">
          <a:solidFill>
            <a:schemeClr val="tx1"/>
          </a:solidFill>
          <a:latin typeface="+mn-lt"/>
          <a:ea typeface="+mn-ea"/>
          <a:cs typeface="+mn-cs"/>
        </a:defRPr>
      </a:lvl5pPr>
      <a:lvl6pPr marL="2285829" algn="l" defTabSz="457166" rtl="0" eaLnBrk="1" latinLnBrk="0" hangingPunct="1">
        <a:defRPr sz="1800" kern="1200">
          <a:solidFill>
            <a:schemeClr val="tx1"/>
          </a:solidFill>
          <a:latin typeface="+mn-lt"/>
          <a:ea typeface="+mn-ea"/>
          <a:cs typeface="+mn-cs"/>
        </a:defRPr>
      </a:lvl6pPr>
      <a:lvl7pPr marL="2742995" algn="l" defTabSz="457166" rtl="0" eaLnBrk="1" latinLnBrk="0" hangingPunct="1">
        <a:defRPr sz="1800" kern="1200">
          <a:solidFill>
            <a:schemeClr val="tx1"/>
          </a:solidFill>
          <a:latin typeface="+mn-lt"/>
          <a:ea typeface="+mn-ea"/>
          <a:cs typeface="+mn-cs"/>
        </a:defRPr>
      </a:lvl7pPr>
      <a:lvl8pPr marL="3200160" algn="l" defTabSz="457166" rtl="0" eaLnBrk="1" latinLnBrk="0" hangingPunct="1">
        <a:defRPr sz="1800" kern="1200">
          <a:solidFill>
            <a:schemeClr val="tx1"/>
          </a:solidFill>
          <a:latin typeface="+mn-lt"/>
          <a:ea typeface="+mn-ea"/>
          <a:cs typeface="+mn-cs"/>
        </a:defRPr>
      </a:lvl8pPr>
      <a:lvl9pPr marL="3657326" algn="l" defTabSz="457166"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hyperlink" Target="https://dzone.com/articles/spring-vs-spring-boot" TargetMode="Externa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hyperlink" Target="http://microprofile.io/" TargetMode="External"/><Relationship Id="rId1" Type="http://schemas.openxmlformats.org/officeDocument/2006/relationships/slideLayout" Target="../slideLayouts/slideLayout3.xml"/><Relationship Id="rId4" Type="http://schemas.openxmlformats.org/officeDocument/2006/relationships/image" Target="../media/image3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hyperlink" Target="https://access.redhat.com/articles/4394291" TargetMode="External"/><Relationship Id="rId2" Type="http://schemas.openxmlformats.org/officeDocument/2006/relationships/notesSlide" Target="../notesSlides/notesSlide6.xml"/><Relationship Id="rId1" Type="http://schemas.openxmlformats.org/officeDocument/2006/relationships/slideLayout" Target="../slideLayouts/slideLayout308.xml"/></Relationships>
</file>

<file path=ppt/slides/_rels/slide1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7.xml"/><Relationship Id="rId1" Type="http://schemas.openxmlformats.org/officeDocument/2006/relationships/slideLayout" Target="../slideLayouts/slideLayout261.xml"/><Relationship Id="rId5" Type="http://schemas.openxmlformats.org/officeDocument/2006/relationships/image" Target="../media/image42.png"/><Relationship Id="rId4" Type="http://schemas.openxmlformats.org/officeDocument/2006/relationships/image" Target="../media/image41.svg"/></Relationships>
</file>

<file path=ppt/slides/_rels/slide1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hyperlink" Target="https://access.redhat.com/articles/4394291" TargetMode="External"/><Relationship Id="rId1" Type="http://schemas.openxmlformats.org/officeDocument/2006/relationships/slideLayout" Target="../slideLayouts/slideLayout264.xml"/></Relationships>
</file>

<file path=ppt/slides/_rels/slide1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64.xml"/></Relationships>
</file>

<file path=ppt/slides/_rels/slide19.xml.rels><?xml version="1.0" encoding="UTF-8" standalone="yes"?>
<Relationships xmlns="http://schemas.openxmlformats.org/package/2006/relationships"><Relationship Id="rId3" Type="http://schemas.openxmlformats.org/officeDocument/2006/relationships/hyperlink" Target="https://www.cloudfoundry.org/" TargetMode="External"/><Relationship Id="rId2" Type="http://schemas.openxmlformats.org/officeDocument/2006/relationships/notesSlide" Target="../notesSlides/notesSlide8.xml"/><Relationship Id="rId1" Type="http://schemas.openxmlformats.org/officeDocument/2006/relationships/slideLayout" Target="../slideLayouts/slideLayout266.xml"/><Relationship Id="rId6" Type="http://schemas.openxmlformats.org/officeDocument/2006/relationships/image" Target="../media/image47.png"/><Relationship Id="rId5" Type="http://schemas.openxmlformats.org/officeDocument/2006/relationships/image" Target="../media/image46.jpg"/><Relationship Id="rId4" Type="http://schemas.openxmlformats.org/officeDocument/2006/relationships/image" Target="../media/image45.jp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9.tif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51.tif"/><Relationship Id="rId2" Type="http://schemas.openxmlformats.org/officeDocument/2006/relationships/image" Target="../media/image50.tif"/><Relationship Id="rId1" Type="http://schemas.openxmlformats.org/officeDocument/2006/relationships/slideLayout" Target="../slideLayouts/slideLayout393.xml"/><Relationship Id="rId4" Type="http://schemas.openxmlformats.org/officeDocument/2006/relationships/image" Target="../media/image52.png"/></Relationships>
</file>

<file path=ppt/slides/_rels/slide2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393.xml"/><Relationship Id="rId5" Type="http://schemas.openxmlformats.org/officeDocument/2006/relationships/image" Target="../media/image52.png"/><Relationship Id="rId4" Type="http://schemas.openxmlformats.org/officeDocument/2006/relationships/image" Target="../media/image55.png"/></Relationships>
</file>

<file path=ppt/slides/_rels/slide24.xml.rels><?xml version="1.0" encoding="UTF-8" standalone="yes"?>
<Relationships xmlns="http://schemas.openxmlformats.org/package/2006/relationships"><Relationship Id="rId2" Type="http://schemas.openxmlformats.org/officeDocument/2006/relationships/hyperlink" Target="https://cloud.ibm.com/functions/" TargetMode="External"/><Relationship Id="rId1" Type="http://schemas.openxmlformats.org/officeDocument/2006/relationships/slideLayout" Target="../slideLayouts/slideLayout426.xml"/></Relationships>
</file>

<file path=ppt/slides/_rels/slide2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1.xml"/><Relationship Id="rId1" Type="http://schemas.openxmlformats.org/officeDocument/2006/relationships/slideLayout" Target="../slideLayouts/slideLayout393.xml"/><Relationship Id="rId6" Type="http://schemas.openxmlformats.org/officeDocument/2006/relationships/image" Target="../media/image58.png"/><Relationship Id="rId5" Type="http://schemas.openxmlformats.org/officeDocument/2006/relationships/image" Target="../media/image57.tif"/><Relationship Id="rId4" Type="http://schemas.openxmlformats.org/officeDocument/2006/relationships/image" Target="../media/image56.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26.xml"/></Relationships>
</file>

<file path=ppt/slides/_rels/slide2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3.xml"/><Relationship Id="rId1" Type="http://schemas.openxmlformats.org/officeDocument/2006/relationships/slideLayout" Target="../slideLayouts/slideLayout264.xml"/><Relationship Id="rId4" Type="http://schemas.openxmlformats.org/officeDocument/2006/relationships/image" Target="../media/image60.png"/></Relationships>
</file>

<file path=ppt/slides/_rels/slide2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393.xml"/><Relationship Id="rId6" Type="http://schemas.openxmlformats.org/officeDocument/2006/relationships/image" Target="../media/image52.png"/><Relationship Id="rId5" Type="http://schemas.openxmlformats.org/officeDocument/2006/relationships/image" Target="../media/image64.png"/><Relationship Id="rId4" Type="http://schemas.openxmlformats.org/officeDocument/2006/relationships/image" Target="../media/image63.png"/></Relationships>
</file>

<file path=ppt/slides/_rels/slide2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393.xml"/><Relationship Id="rId6" Type="http://schemas.openxmlformats.org/officeDocument/2006/relationships/image" Target="../media/image52.png"/><Relationship Id="rId5" Type="http://schemas.openxmlformats.org/officeDocument/2006/relationships/image" Target="../media/image65.png"/><Relationship Id="rId4" Type="http://schemas.openxmlformats.org/officeDocument/2006/relationships/image" Target="../media/image64.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66.png"/><Relationship Id="rId7" Type="http://schemas.openxmlformats.org/officeDocument/2006/relationships/image" Target="../media/image70.png"/><Relationship Id="rId2" Type="http://schemas.openxmlformats.org/officeDocument/2006/relationships/notesSlide" Target="../notesSlides/notesSlide14.xml"/><Relationship Id="rId1" Type="http://schemas.openxmlformats.org/officeDocument/2006/relationships/slideLayout" Target="../slideLayouts/slideLayout461.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_rels/slide3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486.xml"/></Relationships>
</file>

<file path=ppt/slides/_rels/slide3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486.xml"/><Relationship Id="rId5" Type="http://schemas.openxmlformats.org/officeDocument/2006/relationships/image" Target="../media/image77.png"/><Relationship Id="rId4" Type="http://schemas.openxmlformats.org/officeDocument/2006/relationships/image" Target="../media/image76.png"/></Relationships>
</file>

<file path=ppt/slides/_rels/slide33.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473.xml"/></Relationships>
</file>

<file path=ppt/slides/_rels/slide4.xml.rels><?xml version="1.0" encoding="UTF-8" standalone="yes"?>
<Relationships xmlns="http://schemas.openxmlformats.org/package/2006/relationships"><Relationship Id="rId3" Type="http://schemas.openxmlformats.org/officeDocument/2006/relationships/image" Target="../media/image29.tiff"/><Relationship Id="rId2" Type="http://schemas.openxmlformats.org/officeDocument/2006/relationships/image" Target="../media/image28.tiff"/><Relationship Id="rId1" Type="http://schemas.openxmlformats.org/officeDocument/2006/relationships/slideLayout" Target="../slideLayouts/slideLayout3.xml"/><Relationship Id="rId5" Type="http://schemas.openxmlformats.org/officeDocument/2006/relationships/image" Target="../media/image31.tiff"/><Relationship Id="rId4" Type="http://schemas.openxmlformats.org/officeDocument/2006/relationships/image" Target="../media/image30.tiff"/></Relationships>
</file>

<file path=ppt/slides/_rels/slide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3.xml"/><Relationship Id="rId5" Type="http://schemas.openxmlformats.org/officeDocument/2006/relationships/image" Target="../media/image36.png"/><Relationship Id="rId4" Type="http://schemas.openxmlformats.org/officeDocument/2006/relationships/image" Target="../media/image35.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1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A47BBA-DDF0-5840-9DE1-FD6AB9A59AF3}"/>
              </a:ext>
            </a:extLst>
          </p:cNvPr>
          <p:cNvSpPr>
            <a:spLocks noGrp="1"/>
          </p:cNvSpPr>
          <p:nvPr>
            <p:ph type="title"/>
          </p:nvPr>
        </p:nvSpPr>
        <p:spPr>
          <a:xfrm>
            <a:off x="210310" y="219339"/>
            <a:ext cx="8324089" cy="4305811"/>
          </a:xfrm>
        </p:spPr>
        <p:txBody>
          <a:bodyPr/>
          <a:lstStyle/>
          <a:p>
            <a:br>
              <a:rPr lang="en-US" dirty="0"/>
            </a:br>
            <a:r>
              <a:rPr lang="en-US" b="1" dirty="0"/>
              <a:t>Cloud Native - </a:t>
            </a:r>
            <a:r>
              <a:rPr lang="en-IN" b="1" dirty="0"/>
              <a:t>Runtimes and Frameworks</a:t>
            </a:r>
            <a:br>
              <a:rPr lang="en-IN" b="1" dirty="0"/>
            </a:br>
            <a:br>
              <a:rPr lang="en-IN" b="1" dirty="0"/>
            </a:br>
            <a:br>
              <a:rPr lang="en-US" dirty="0"/>
            </a:br>
            <a:r>
              <a:rPr lang="en-US" dirty="0">
                <a:solidFill>
                  <a:schemeClr val="bg1"/>
                </a:solidFill>
              </a:rPr>
              <a:t>—</a:t>
            </a:r>
            <a:br>
              <a:rPr lang="en-US" dirty="0">
                <a:solidFill>
                  <a:schemeClr val="bg1"/>
                </a:solidFill>
              </a:rPr>
            </a:br>
            <a:br>
              <a:rPr lang="en-US" dirty="0">
                <a:solidFill>
                  <a:schemeClr val="bg1"/>
                </a:solidFill>
              </a:rPr>
            </a:br>
            <a:br>
              <a:rPr lang="en-US" dirty="0">
                <a:solidFill>
                  <a:schemeClr val="bg1"/>
                </a:solidFill>
              </a:rPr>
            </a:br>
            <a:br>
              <a:rPr lang="en-US" dirty="0">
                <a:solidFill>
                  <a:schemeClr val="bg1"/>
                </a:solidFill>
              </a:rPr>
            </a:br>
            <a:br>
              <a:rPr lang="en-US" dirty="0">
                <a:solidFill>
                  <a:schemeClr val="bg1"/>
                </a:solidFill>
              </a:rPr>
            </a:br>
            <a:r>
              <a:rPr lang="en-US" dirty="0">
                <a:solidFill>
                  <a:schemeClr val="bg1"/>
                </a:solidFill>
              </a:rPr>
              <a:t>     </a:t>
            </a:r>
            <a:br>
              <a:rPr lang="en-US" dirty="0">
                <a:solidFill>
                  <a:schemeClr val="bg1"/>
                </a:solidFill>
              </a:rPr>
            </a:br>
            <a:br>
              <a:rPr lang="en-US" dirty="0">
                <a:solidFill>
                  <a:schemeClr val="bg1"/>
                </a:solidFill>
              </a:rPr>
            </a:br>
            <a:endParaRPr lang="en-US" dirty="0">
              <a:solidFill>
                <a:schemeClr val="bg1"/>
              </a:solidFill>
            </a:endParaRPr>
          </a:p>
        </p:txBody>
      </p:sp>
    </p:spTree>
    <p:extLst>
      <p:ext uri="{BB962C8B-B14F-4D97-AF65-F5344CB8AC3E}">
        <p14:creationId xmlns:p14="http://schemas.microsoft.com/office/powerpoint/2010/main" val="28202077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3A11A2-E4D9-AF42-A43C-988249515B32}"/>
              </a:ext>
            </a:extLst>
          </p:cNvPr>
          <p:cNvSpPr>
            <a:spLocks noGrp="1"/>
          </p:cNvSpPr>
          <p:nvPr>
            <p:ph type="title"/>
          </p:nvPr>
        </p:nvSpPr>
        <p:spPr/>
        <p:txBody>
          <a:bodyPr/>
          <a:lstStyle/>
          <a:p>
            <a:r>
              <a:rPr lang="en-US" dirty="0"/>
              <a:t>Spring Framework</a:t>
            </a:r>
          </a:p>
        </p:txBody>
      </p:sp>
      <p:sp>
        <p:nvSpPr>
          <p:cNvPr id="4" name="Slide Number Placeholder 3">
            <a:extLst>
              <a:ext uri="{FF2B5EF4-FFF2-40B4-BE49-F238E27FC236}">
                <a16:creationId xmlns:a16="http://schemas.microsoft.com/office/drawing/2014/main" id="{BF1FA70C-2BBA-8D48-90B4-4B99D85991CE}"/>
              </a:ext>
            </a:extLst>
          </p:cNvPr>
          <p:cNvSpPr>
            <a:spLocks noGrp="1"/>
          </p:cNvSpPr>
          <p:nvPr>
            <p:ph type="sldNum" sz="quarter" idx="11"/>
          </p:nvPr>
        </p:nvSpPr>
        <p:spPr/>
        <p:txBody>
          <a:bodyPr/>
          <a:lstStyle/>
          <a:p>
            <a:fld id="{59395FB3-9C97-154F-86B2-7E381B951268}" type="slidenum">
              <a:rPr lang="en-US" smtClean="0"/>
              <a:pPr/>
              <a:t>10</a:t>
            </a:fld>
            <a:endParaRPr lang="en-US" dirty="0"/>
          </a:p>
        </p:txBody>
      </p:sp>
      <p:sp>
        <p:nvSpPr>
          <p:cNvPr id="6" name="Text Placeholder 5">
            <a:extLst>
              <a:ext uri="{FF2B5EF4-FFF2-40B4-BE49-F238E27FC236}">
                <a16:creationId xmlns:a16="http://schemas.microsoft.com/office/drawing/2014/main" id="{A8586711-C3D5-F143-8DA3-6BB96678BEA2}"/>
              </a:ext>
            </a:extLst>
          </p:cNvPr>
          <p:cNvSpPr>
            <a:spLocks noGrp="1"/>
          </p:cNvSpPr>
          <p:nvPr>
            <p:ph type="body" sz="quarter" idx="13"/>
          </p:nvPr>
        </p:nvSpPr>
        <p:spPr>
          <a:xfrm>
            <a:off x="370283" y="575580"/>
            <a:ext cx="8403434" cy="3252216"/>
          </a:xfrm>
        </p:spPr>
        <p:txBody>
          <a:bodyPr/>
          <a:lstStyle/>
          <a:p>
            <a:pPr marL="285750" indent="-285750">
              <a:lnSpc>
                <a:spcPct val="150000"/>
              </a:lnSpc>
              <a:buFont typeface="Arial" panose="020B0604020202020204" pitchFamily="34" charset="0"/>
              <a:buChar char="•"/>
            </a:pPr>
            <a:r>
              <a:rPr lang="en-IN" sz="1600" dirty="0"/>
              <a:t>Spring is one of the most widely used Java EE Frameworks for building applications.</a:t>
            </a:r>
          </a:p>
          <a:p>
            <a:pPr marL="285750" indent="-285750">
              <a:lnSpc>
                <a:spcPct val="150000"/>
              </a:lnSpc>
              <a:buFont typeface="Arial" panose="020B0604020202020204" pitchFamily="34" charset="0"/>
              <a:buChar char="•"/>
            </a:pPr>
            <a:r>
              <a:rPr lang="en-US" sz="1600" dirty="0"/>
              <a:t>One of the major features of the Spring framework is the dependency injection. It helps make things simpler by allowing us to develop loosely coupled applications.</a:t>
            </a:r>
          </a:p>
          <a:p>
            <a:pPr>
              <a:lnSpc>
                <a:spcPct val="150000"/>
              </a:lnSpc>
            </a:pPr>
            <a:r>
              <a:rPr lang="en-IN" sz="1600" dirty="0"/>
              <a:t>•    The Spring framework can be used for all layers of implementation in the development of     </a:t>
            </a:r>
          </a:p>
          <a:p>
            <a:pPr>
              <a:lnSpc>
                <a:spcPct val="150000"/>
              </a:lnSpc>
            </a:pPr>
            <a:r>
              <a:rPr lang="en-IN" sz="1600" dirty="0"/>
              <a:t>      an application. It supports declarative programming.</a:t>
            </a:r>
          </a:p>
          <a:p>
            <a:pPr>
              <a:lnSpc>
                <a:spcPct val="150000"/>
              </a:lnSpc>
            </a:pPr>
            <a:r>
              <a:rPr lang="en-IN" sz="1600" dirty="0"/>
              <a:t>•    Considering its POJO model, it is a very lightweight framework.</a:t>
            </a:r>
          </a:p>
          <a:p>
            <a:pPr>
              <a:lnSpc>
                <a:spcPct val="150000"/>
              </a:lnSpc>
            </a:pPr>
            <a:r>
              <a:rPr lang="en-IN" sz="1600" dirty="0"/>
              <a:t>•    It allows loose coupling and easy testability.</a:t>
            </a:r>
          </a:p>
          <a:p>
            <a:pPr>
              <a:lnSpc>
                <a:spcPct val="150000"/>
              </a:lnSpc>
            </a:pPr>
            <a:r>
              <a:rPr lang="en-IN" sz="1600" dirty="0"/>
              <a:t>•    •    It is capable of eliminating the formation of singleton and factory classes.</a:t>
            </a:r>
          </a:p>
          <a:p>
            <a:pPr>
              <a:lnSpc>
                <a:spcPct val="150000"/>
              </a:lnSpc>
            </a:pPr>
            <a:r>
              <a:rPr lang="en-IN" sz="1600" dirty="0"/>
              <a:t>•    It supports both XML and annotation configurations.</a:t>
            </a:r>
          </a:p>
          <a:p>
            <a:pPr>
              <a:lnSpc>
                <a:spcPct val="150000"/>
              </a:lnSpc>
            </a:pPr>
            <a:r>
              <a:rPr lang="en-IN" sz="1600" dirty="0"/>
              <a:t>•    It provides middleware services.</a:t>
            </a:r>
          </a:p>
        </p:txBody>
      </p:sp>
    </p:spTree>
    <p:extLst>
      <p:ext uri="{BB962C8B-B14F-4D97-AF65-F5344CB8AC3E}">
        <p14:creationId xmlns:p14="http://schemas.microsoft.com/office/powerpoint/2010/main" val="7775918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33D84B-EB4A-B34F-BC06-76A39CF8614A}"/>
              </a:ext>
            </a:extLst>
          </p:cNvPr>
          <p:cNvSpPr>
            <a:spLocks noGrp="1"/>
          </p:cNvSpPr>
          <p:nvPr>
            <p:ph type="title"/>
          </p:nvPr>
        </p:nvSpPr>
        <p:spPr/>
        <p:txBody>
          <a:bodyPr/>
          <a:lstStyle/>
          <a:p>
            <a:r>
              <a:rPr lang="en-US" dirty="0"/>
              <a:t>Why Spring Boot?</a:t>
            </a:r>
          </a:p>
        </p:txBody>
      </p:sp>
      <p:sp>
        <p:nvSpPr>
          <p:cNvPr id="4" name="Slide Number Placeholder 3">
            <a:extLst>
              <a:ext uri="{FF2B5EF4-FFF2-40B4-BE49-F238E27FC236}">
                <a16:creationId xmlns:a16="http://schemas.microsoft.com/office/drawing/2014/main" id="{5016EE8A-4AB3-7F4D-9C4A-1C05FE557962}"/>
              </a:ext>
            </a:extLst>
          </p:cNvPr>
          <p:cNvSpPr>
            <a:spLocks noGrp="1"/>
          </p:cNvSpPr>
          <p:nvPr>
            <p:ph type="sldNum" sz="quarter" idx="11"/>
          </p:nvPr>
        </p:nvSpPr>
        <p:spPr/>
        <p:txBody>
          <a:bodyPr/>
          <a:lstStyle/>
          <a:p>
            <a:fld id="{59395FB3-9C97-154F-86B2-7E381B951268}" type="slidenum">
              <a:rPr lang="en-US" smtClean="0"/>
              <a:pPr/>
              <a:t>11</a:t>
            </a:fld>
            <a:endParaRPr lang="en-US" dirty="0"/>
          </a:p>
        </p:txBody>
      </p:sp>
      <p:sp>
        <p:nvSpPr>
          <p:cNvPr id="6" name="Text Placeholder 5">
            <a:extLst>
              <a:ext uri="{FF2B5EF4-FFF2-40B4-BE49-F238E27FC236}">
                <a16:creationId xmlns:a16="http://schemas.microsoft.com/office/drawing/2014/main" id="{6694349F-6089-784D-9DC1-2A9551F396A0}"/>
              </a:ext>
            </a:extLst>
          </p:cNvPr>
          <p:cNvSpPr>
            <a:spLocks noGrp="1"/>
          </p:cNvSpPr>
          <p:nvPr>
            <p:ph type="body" sz="quarter" idx="13"/>
          </p:nvPr>
        </p:nvSpPr>
        <p:spPr>
          <a:xfrm>
            <a:off x="210312" y="680976"/>
            <a:ext cx="8443386" cy="3419881"/>
          </a:xfrm>
        </p:spPr>
        <p:txBody>
          <a:bodyPr/>
          <a:lstStyle/>
          <a:p>
            <a:pPr marL="285750" indent="-285750">
              <a:lnSpc>
                <a:spcPct val="150000"/>
              </a:lnSpc>
              <a:buFont typeface="Arial" panose="020B0604020202020204" pitchFamily="34" charset="0"/>
              <a:buChar char="•"/>
            </a:pPr>
            <a:r>
              <a:rPr lang="en-IN" sz="1600" dirty="0"/>
              <a:t>Easy to developed spring-based application  with java  - </a:t>
            </a:r>
            <a:r>
              <a:rPr lang="en-IN" sz="1600" dirty="0">
                <a:hlinkClick r:id="rId2"/>
              </a:rPr>
              <a:t>Spring Boot</a:t>
            </a:r>
            <a:r>
              <a:rPr lang="en-IN" sz="1600" dirty="0"/>
              <a:t> doesn’t require you to deploy WAR files.</a:t>
            </a:r>
          </a:p>
          <a:p>
            <a:pPr marL="285750" indent="-285750">
              <a:lnSpc>
                <a:spcPct val="150000"/>
              </a:lnSpc>
              <a:buFont typeface="Arial" panose="020B0604020202020204" pitchFamily="34" charset="0"/>
              <a:buChar char="•"/>
            </a:pPr>
            <a:r>
              <a:rPr lang="en-IN" sz="1600" dirty="0"/>
              <a:t>It aims to reduce the IOC (DI – Dependency Injection). It reduce lots of development time and increase productivity. </a:t>
            </a:r>
          </a:p>
          <a:p>
            <a:pPr marL="285750" indent="-285750">
              <a:lnSpc>
                <a:spcPct val="150000"/>
              </a:lnSpc>
              <a:buFont typeface="Arial" panose="020B0604020202020204" pitchFamily="34" charset="0"/>
              <a:buChar char="•"/>
            </a:pPr>
            <a:r>
              <a:rPr lang="en-IN" sz="1600" dirty="0"/>
              <a:t>Avoid writing boilerplate code, annotation and xml configuration </a:t>
            </a:r>
          </a:p>
          <a:p>
            <a:pPr marL="285750" indent="-285750">
              <a:lnSpc>
                <a:spcPct val="150000"/>
              </a:lnSpc>
              <a:buFont typeface="Arial" panose="020B0604020202020204" pitchFamily="34" charset="0"/>
              <a:buChar char="•"/>
            </a:pPr>
            <a:r>
              <a:rPr lang="en-IN" sz="1600" dirty="0"/>
              <a:t>Easy to integrate with spring ecosystem like </a:t>
            </a:r>
            <a:r>
              <a:rPr lang="en-IN" sz="1600" b="1" dirty="0" err="1"/>
              <a:t>jdbc</a:t>
            </a:r>
            <a:r>
              <a:rPr lang="en-IN" sz="1600" b="1" dirty="0"/>
              <a:t>, security, </a:t>
            </a:r>
            <a:r>
              <a:rPr lang="en-IN" sz="1600" b="1" dirty="0" err="1"/>
              <a:t>orm</a:t>
            </a:r>
            <a:r>
              <a:rPr lang="en-IN" sz="1600" b="1" dirty="0"/>
              <a:t>, data </a:t>
            </a:r>
            <a:r>
              <a:rPr lang="en-IN" sz="1600" dirty="0"/>
              <a:t>etc. </a:t>
            </a:r>
          </a:p>
          <a:p>
            <a:pPr marL="285750" indent="-285750">
              <a:lnSpc>
                <a:spcPct val="150000"/>
              </a:lnSpc>
              <a:buFont typeface="Arial" panose="020B0604020202020204" pitchFamily="34" charset="0"/>
              <a:buChar char="•"/>
            </a:pPr>
            <a:r>
              <a:rPr lang="en-IN" sz="1600" dirty="0"/>
              <a:t>It follows opinionated default configuration to spring development</a:t>
            </a:r>
          </a:p>
          <a:p>
            <a:pPr marL="285750" indent="-285750">
              <a:lnSpc>
                <a:spcPct val="150000"/>
              </a:lnSpc>
              <a:buFont typeface="Arial" panose="020B0604020202020204" pitchFamily="34" charset="0"/>
              <a:buChar char="•"/>
            </a:pPr>
            <a:r>
              <a:rPr lang="en-IN" sz="1600" dirty="0"/>
              <a:t>It provide CLI tool to developed and test spring boot. It simplifies Spring dependencies and runs applications straight from a command line.</a:t>
            </a:r>
          </a:p>
          <a:p>
            <a:pPr marL="285750" indent="-285750">
              <a:lnSpc>
                <a:spcPct val="150000"/>
              </a:lnSpc>
              <a:buFont typeface="Arial" panose="020B0604020202020204" pitchFamily="34" charset="0"/>
              <a:buChar char="•"/>
            </a:pPr>
            <a:r>
              <a:rPr lang="en-IN" sz="1600" dirty="0"/>
              <a:t>Use Maven and Gradle to build application easily</a:t>
            </a:r>
          </a:p>
          <a:p>
            <a:pPr marL="285750" indent="-285750">
              <a:lnSpc>
                <a:spcPct val="150000"/>
              </a:lnSpc>
              <a:buFont typeface="Arial" panose="020B0604020202020204" pitchFamily="34" charset="0"/>
              <a:buChar char="•"/>
            </a:pPr>
            <a:r>
              <a:rPr lang="en-IN" sz="1600" dirty="0"/>
              <a:t>It offers production ready features.</a:t>
            </a:r>
          </a:p>
          <a:p>
            <a:pPr marL="285750" indent="-285750">
              <a:lnSpc>
                <a:spcPct val="150000"/>
              </a:lnSpc>
              <a:buFont typeface="Arial" panose="020B0604020202020204" pitchFamily="34" charset="0"/>
              <a:buChar char="•"/>
            </a:pPr>
            <a:endParaRPr lang="en-IN" sz="1600" dirty="0"/>
          </a:p>
          <a:p>
            <a:pPr>
              <a:lnSpc>
                <a:spcPct val="150000"/>
              </a:lnSpc>
            </a:pPr>
            <a:endParaRPr lang="en-IN" sz="1600" dirty="0"/>
          </a:p>
          <a:p>
            <a:pPr>
              <a:lnSpc>
                <a:spcPct val="150000"/>
              </a:lnSpc>
            </a:pPr>
            <a:endParaRPr lang="en-US" sz="1600" dirty="0"/>
          </a:p>
        </p:txBody>
      </p:sp>
    </p:spTree>
    <p:extLst>
      <p:ext uri="{BB962C8B-B14F-4D97-AF65-F5344CB8AC3E}">
        <p14:creationId xmlns:p14="http://schemas.microsoft.com/office/powerpoint/2010/main" val="20690399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F32402-9FF2-F64E-89EC-0CD44691A2A0}"/>
              </a:ext>
            </a:extLst>
          </p:cNvPr>
          <p:cNvSpPr>
            <a:spLocks noGrp="1"/>
          </p:cNvSpPr>
          <p:nvPr>
            <p:ph type="title"/>
          </p:nvPr>
        </p:nvSpPr>
        <p:spPr/>
        <p:txBody>
          <a:bodyPr/>
          <a:lstStyle/>
          <a:p>
            <a:r>
              <a:rPr lang="en-US" dirty="0" err="1"/>
              <a:t>MicroProfile</a:t>
            </a:r>
            <a:endParaRPr lang="en-US" dirty="0"/>
          </a:p>
        </p:txBody>
      </p:sp>
      <p:sp>
        <p:nvSpPr>
          <p:cNvPr id="4" name="Slide Number Placeholder 3">
            <a:extLst>
              <a:ext uri="{FF2B5EF4-FFF2-40B4-BE49-F238E27FC236}">
                <a16:creationId xmlns:a16="http://schemas.microsoft.com/office/drawing/2014/main" id="{5AD8D7EE-43D3-B045-8697-4EB15CEF49A0}"/>
              </a:ext>
            </a:extLst>
          </p:cNvPr>
          <p:cNvSpPr>
            <a:spLocks noGrp="1"/>
          </p:cNvSpPr>
          <p:nvPr>
            <p:ph type="sldNum" sz="quarter" idx="11"/>
          </p:nvPr>
        </p:nvSpPr>
        <p:spPr/>
        <p:txBody>
          <a:bodyPr/>
          <a:lstStyle/>
          <a:p>
            <a:fld id="{59395FB3-9C97-154F-86B2-7E381B951268}" type="slidenum">
              <a:rPr lang="en-US" smtClean="0"/>
              <a:pPr/>
              <a:t>12</a:t>
            </a:fld>
            <a:endParaRPr lang="en-US" dirty="0"/>
          </a:p>
        </p:txBody>
      </p:sp>
      <p:sp>
        <p:nvSpPr>
          <p:cNvPr id="5" name="Text Placeholder 4">
            <a:extLst>
              <a:ext uri="{FF2B5EF4-FFF2-40B4-BE49-F238E27FC236}">
                <a16:creationId xmlns:a16="http://schemas.microsoft.com/office/drawing/2014/main" id="{C724FBDD-F974-6648-A528-F5BF0A2A851B}"/>
              </a:ext>
            </a:extLst>
          </p:cNvPr>
          <p:cNvSpPr>
            <a:spLocks noGrp="1"/>
          </p:cNvSpPr>
          <p:nvPr>
            <p:ph type="body" sz="quarter" idx="12"/>
          </p:nvPr>
        </p:nvSpPr>
        <p:spPr/>
        <p:txBody>
          <a:bodyPr/>
          <a:lstStyle/>
          <a:p>
            <a:endParaRPr lang="en-US"/>
          </a:p>
        </p:txBody>
      </p:sp>
      <p:sp>
        <p:nvSpPr>
          <p:cNvPr id="6" name="Text Placeholder 5">
            <a:extLst>
              <a:ext uri="{FF2B5EF4-FFF2-40B4-BE49-F238E27FC236}">
                <a16:creationId xmlns:a16="http://schemas.microsoft.com/office/drawing/2014/main" id="{82C3AEF6-8E0F-5D44-A3D8-1594BF58F59C}"/>
              </a:ext>
            </a:extLst>
          </p:cNvPr>
          <p:cNvSpPr>
            <a:spLocks noGrp="1"/>
          </p:cNvSpPr>
          <p:nvPr>
            <p:ph type="body" sz="quarter" idx="13"/>
          </p:nvPr>
        </p:nvSpPr>
        <p:spPr>
          <a:xfrm>
            <a:off x="219456" y="1573351"/>
            <a:ext cx="4123944" cy="3252216"/>
          </a:xfrm>
        </p:spPr>
        <p:txBody>
          <a:bodyPr/>
          <a:lstStyle/>
          <a:p>
            <a:endParaRPr lang="en-IN" sz="1800" dirty="0"/>
          </a:p>
          <a:p>
            <a:pPr marL="171450" indent="-171450">
              <a:buFont typeface="Arial" panose="020B0604020202020204" pitchFamily="34" charset="0"/>
              <a:buChar char="•"/>
            </a:pPr>
            <a:r>
              <a:rPr lang="en-IN" sz="1800" dirty="0">
                <a:hlinkClick r:id="rId2"/>
              </a:rPr>
              <a:t>http://microprofile.io/</a:t>
            </a:r>
            <a:endParaRPr lang="en-IN" sz="1800" dirty="0"/>
          </a:p>
          <a:p>
            <a:pPr marL="171450" indent="-171450">
              <a:buFont typeface="Arial" panose="020B0604020202020204" pitchFamily="34" charset="0"/>
              <a:buChar char="•"/>
            </a:pPr>
            <a:endParaRPr lang="en-IN" sz="1800" dirty="0"/>
          </a:p>
          <a:p>
            <a:pPr marL="171450" indent="-171450">
              <a:buFont typeface="Arial" panose="020B0604020202020204" pitchFamily="34" charset="0"/>
              <a:buChar char="•"/>
            </a:pPr>
            <a:r>
              <a:rPr lang="en-IN" sz="1800" dirty="0"/>
              <a:t>Project @ Eclipse Foundation</a:t>
            </a:r>
          </a:p>
          <a:p>
            <a:r>
              <a:rPr lang="en-IN" sz="1800" dirty="0"/>
              <a:t>   Open Source (Eclipse) </a:t>
            </a:r>
          </a:p>
          <a:p>
            <a:pPr marL="171450" indent="-171450">
              <a:buFont typeface="Arial" panose="020B0604020202020204" pitchFamily="34" charset="0"/>
              <a:buChar char="•"/>
            </a:pPr>
            <a:endParaRPr lang="en-IN" sz="1800" dirty="0"/>
          </a:p>
          <a:p>
            <a:pPr marL="171450" indent="-171450">
              <a:buFont typeface="Arial" panose="020B0604020202020204" pitchFamily="34" charset="0"/>
              <a:buChar char="•"/>
            </a:pPr>
            <a:r>
              <a:rPr lang="en-IN" sz="1800" dirty="0"/>
              <a:t>Enterprise Java for Microservices </a:t>
            </a:r>
          </a:p>
          <a:p>
            <a:pPr marL="171450" indent="-171450">
              <a:buFont typeface="Arial" panose="020B0604020202020204" pitchFamily="34" charset="0"/>
              <a:buChar char="•"/>
            </a:pPr>
            <a:endParaRPr lang="en-IN" sz="1800" dirty="0"/>
          </a:p>
          <a:p>
            <a:pPr marL="171450" indent="-171450">
              <a:buFont typeface="Arial" panose="020B0604020202020204" pitchFamily="34" charset="0"/>
              <a:buChar char="•"/>
            </a:pPr>
            <a:r>
              <a:rPr lang="en-US" sz="1800" dirty="0"/>
              <a:t>Builds on Java EE standards</a:t>
            </a:r>
          </a:p>
        </p:txBody>
      </p:sp>
      <p:pic>
        <p:nvPicPr>
          <p:cNvPr id="1030" name="Picture 6">
            <a:extLst>
              <a:ext uri="{FF2B5EF4-FFF2-40B4-BE49-F238E27FC236}">
                <a16:creationId xmlns:a16="http://schemas.microsoft.com/office/drawing/2014/main" id="{77341AA0-B9C1-224C-9218-9432E55AD8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2860" y="175530"/>
            <a:ext cx="4947091" cy="870894"/>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83A97001-1A93-ED4C-BB79-E49A3554A451}"/>
              </a:ext>
            </a:extLst>
          </p:cNvPr>
          <p:cNvSpPr txBox="1"/>
          <p:nvPr/>
        </p:nvSpPr>
        <p:spPr>
          <a:xfrm>
            <a:off x="150876" y="590741"/>
            <a:ext cx="2318263" cy="567399"/>
          </a:xfrm>
          <a:prstGeom prst="rect">
            <a:avLst/>
          </a:prstGeom>
          <a:noFill/>
        </p:spPr>
        <p:txBody>
          <a:bodyPr wrap="square" rtlCol="0">
            <a:spAutoFit/>
          </a:bodyPr>
          <a:lstStyle/>
          <a:p>
            <a:pPr algn="l">
              <a:lnSpc>
                <a:spcPts val="1600"/>
              </a:lnSpc>
              <a:spcAft>
                <a:spcPts val="600"/>
              </a:spcAft>
            </a:pPr>
            <a:r>
              <a:rPr lang="en-US" sz="1200" dirty="0">
                <a:solidFill>
                  <a:schemeClr val="accent1">
                    <a:lumMod val="75000"/>
                  </a:schemeClr>
                </a:solidFill>
                <a:latin typeface="IBM Plex Sans" charset="0"/>
                <a:ea typeface="IBM Plex Sans" charset="0"/>
                <a:cs typeface="IBM Plex Sans" charset="0"/>
              </a:rPr>
              <a:t>Optimizing Enterprise Java </a:t>
            </a:r>
          </a:p>
          <a:p>
            <a:pPr algn="l">
              <a:lnSpc>
                <a:spcPts val="1600"/>
              </a:lnSpc>
              <a:spcAft>
                <a:spcPts val="600"/>
              </a:spcAft>
            </a:pPr>
            <a:r>
              <a:rPr lang="en-US" sz="1200" dirty="0">
                <a:solidFill>
                  <a:schemeClr val="accent1">
                    <a:lumMod val="75000"/>
                  </a:schemeClr>
                </a:solidFill>
                <a:latin typeface="IBM Plex Sans" charset="0"/>
                <a:ea typeface="IBM Plex Sans" charset="0"/>
                <a:cs typeface="IBM Plex Sans" charset="0"/>
              </a:rPr>
              <a:t>for a </a:t>
            </a:r>
            <a:r>
              <a:rPr lang="en-US" sz="1200" dirty="0" err="1">
                <a:solidFill>
                  <a:schemeClr val="accent1">
                    <a:lumMod val="75000"/>
                  </a:schemeClr>
                </a:solidFill>
                <a:latin typeface="IBM Plex Sans" charset="0"/>
                <a:ea typeface="IBM Plex Sans" charset="0"/>
                <a:cs typeface="IBM Plex Sans" charset="0"/>
              </a:rPr>
              <a:t>MicroService</a:t>
            </a:r>
            <a:r>
              <a:rPr lang="en-US" sz="1200" dirty="0">
                <a:solidFill>
                  <a:schemeClr val="accent1">
                    <a:lumMod val="75000"/>
                  </a:schemeClr>
                </a:solidFill>
                <a:latin typeface="IBM Plex Sans" charset="0"/>
                <a:ea typeface="IBM Plex Sans" charset="0"/>
                <a:cs typeface="IBM Plex Sans" charset="0"/>
              </a:rPr>
              <a:t> Architecture</a:t>
            </a:r>
          </a:p>
        </p:txBody>
      </p:sp>
      <p:pic>
        <p:nvPicPr>
          <p:cNvPr id="8" name="Picture 7">
            <a:extLst>
              <a:ext uri="{FF2B5EF4-FFF2-40B4-BE49-F238E27FC236}">
                <a16:creationId xmlns:a16="http://schemas.microsoft.com/office/drawing/2014/main" id="{58B7545F-5C73-834E-8A1C-C163F10F4D83}"/>
              </a:ext>
            </a:extLst>
          </p:cNvPr>
          <p:cNvPicPr>
            <a:picLocks noChangeAspect="1"/>
          </p:cNvPicPr>
          <p:nvPr/>
        </p:nvPicPr>
        <p:blipFill>
          <a:blip r:embed="rId4"/>
          <a:stretch>
            <a:fillRect/>
          </a:stretch>
        </p:blipFill>
        <p:spPr>
          <a:xfrm>
            <a:off x="3812860" y="1046424"/>
            <a:ext cx="5326690" cy="4097076"/>
          </a:xfrm>
          <a:prstGeom prst="rect">
            <a:avLst/>
          </a:prstGeom>
        </p:spPr>
      </p:pic>
    </p:spTree>
    <p:extLst>
      <p:ext uri="{BB962C8B-B14F-4D97-AF65-F5344CB8AC3E}">
        <p14:creationId xmlns:p14="http://schemas.microsoft.com/office/powerpoint/2010/main" val="20630648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4C79C-6A7D-7745-BEE7-7D66D8046186}"/>
              </a:ext>
            </a:extLst>
          </p:cNvPr>
          <p:cNvSpPr>
            <a:spLocks noGrp="1"/>
          </p:cNvSpPr>
          <p:nvPr>
            <p:ph type="title"/>
          </p:nvPr>
        </p:nvSpPr>
        <p:spPr>
          <a:xfrm>
            <a:off x="210312" y="175530"/>
            <a:ext cx="6876288" cy="800100"/>
          </a:xfrm>
        </p:spPr>
        <p:txBody>
          <a:bodyPr/>
          <a:lstStyle/>
          <a:p>
            <a:r>
              <a:rPr lang="en-IN" b="1" dirty="0"/>
              <a:t>Need for Eclipse </a:t>
            </a:r>
            <a:r>
              <a:rPr lang="en-IN" b="1" dirty="0" err="1"/>
              <a:t>MicroProfile</a:t>
            </a:r>
            <a:br>
              <a:rPr lang="en-IN" b="1" dirty="0"/>
            </a:br>
            <a:endParaRPr lang="en-US" dirty="0"/>
          </a:p>
        </p:txBody>
      </p:sp>
      <p:sp>
        <p:nvSpPr>
          <p:cNvPr id="4" name="Slide Number Placeholder 3">
            <a:extLst>
              <a:ext uri="{FF2B5EF4-FFF2-40B4-BE49-F238E27FC236}">
                <a16:creationId xmlns:a16="http://schemas.microsoft.com/office/drawing/2014/main" id="{F2A60D73-7CF3-084D-89F9-D03C1E898F07}"/>
              </a:ext>
            </a:extLst>
          </p:cNvPr>
          <p:cNvSpPr>
            <a:spLocks noGrp="1"/>
          </p:cNvSpPr>
          <p:nvPr>
            <p:ph type="sldNum" sz="quarter" idx="11"/>
          </p:nvPr>
        </p:nvSpPr>
        <p:spPr/>
        <p:txBody>
          <a:bodyPr/>
          <a:lstStyle/>
          <a:p>
            <a:fld id="{59395FB3-9C97-154F-86B2-7E381B951268}" type="slidenum">
              <a:rPr lang="en-US" smtClean="0"/>
              <a:pPr/>
              <a:t>13</a:t>
            </a:fld>
            <a:endParaRPr lang="en-US" dirty="0"/>
          </a:p>
        </p:txBody>
      </p:sp>
      <p:sp>
        <p:nvSpPr>
          <p:cNvPr id="6" name="Text Placeholder 5">
            <a:extLst>
              <a:ext uri="{FF2B5EF4-FFF2-40B4-BE49-F238E27FC236}">
                <a16:creationId xmlns:a16="http://schemas.microsoft.com/office/drawing/2014/main" id="{68CBB4F5-B1D3-6F4E-BE31-E89FECC6A0A1}"/>
              </a:ext>
            </a:extLst>
          </p:cNvPr>
          <p:cNvSpPr>
            <a:spLocks noGrp="1"/>
          </p:cNvSpPr>
          <p:nvPr>
            <p:ph type="body" sz="quarter" idx="13"/>
          </p:nvPr>
        </p:nvSpPr>
        <p:spPr>
          <a:xfrm>
            <a:off x="295588" y="975630"/>
            <a:ext cx="8619744" cy="3252216"/>
          </a:xfrm>
        </p:spPr>
        <p:txBody>
          <a:bodyPr/>
          <a:lstStyle/>
          <a:p>
            <a:pPr marL="171450" indent="-171450">
              <a:lnSpc>
                <a:spcPct val="100000"/>
              </a:lnSpc>
              <a:buFont typeface="Arial" panose="020B0604020202020204" pitchFamily="34" charset="0"/>
              <a:buChar char="•"/>
            </a:pPr>
            <a:endParaRPr lang="en-IN" sz="1800" dirty="0"/>
          </a:p>
          <a:p>
            <a:pPr marL="171450" indent="-171450">
              <a:lnSpc>
                <a:spcPct val="100000"/>
              </a:lnSpc>
              <a:buFont typeface="Arial" panose="020B0604020202020204" pitchFamily="34" charset="0"/>
              <a:buChar char="•"/>
            </a:pPr>
            <a:r>
              <a:rPr lang="en-IN" sz="1800" dirty="0"/>
              <a:t>With the Java EE full profile becoming so large, over 30 APIs at the last count, it doesn’t seem right to include all those specifications when you are building something that you call ‘micro’, </a:t>
            </a:r>
          </a:p>
          <a:p>
            <a:pPr marL="171450" indent="-171450">
              <a:lnSpc>
                <a:spcPct val="100000"/>
              </a:lnSpc>
              <a:buFont typeface="Arial" panose="020B0604020202020204" pitchFamily="34" charset="0"/>
              <a:buChar char="•"/>
            </a:pPr>
            <a:endParaRPr lang="en-IN" sz="1800" dirty="0"/>
          </a:p>
          <a:p>
            <a:pPr marL="171450" indent="-171450">
              <a:lnSpc>
                <a:spcPct val="100000"/>
              </a:lnSpc>
              <a:buFont typeface="Arial" panose="020B0604020202020204" pitchFamily="34" charset="0"/>
              <a:buChar char="•"/>
            </a:pPr>
            <a:r>
              <a:rPr lang="en-IN" sz="1800" dirty="0"/>
              <a:t>Not going to use the vast majority of those Java EE APIs</a:t>
            </a:r>
          </a:p>
          <a:p>
            <a:pPr marL="171450" indent="-171450">
              <a:lnSpc>
                <a:spcPct val="100000"/>
              </a:lnSpc>
              <a:buFont typeface="Arial" panose="020B0604020202020204" pitchFamily="34" charset="0"/>
              <a:buChar char="•"/>
            </a:pPr>
            <a:endParaRPr lang="en-IN" sz="1800" dirty="0"/>
          </a:p>
          <a:p>
            <a:pPr marL="171450" indent="-171450">
              <a:lnSpc>
                <a:spcPct val="100000"/>
              </a:lnSpc>
              <a:buFont typeface="Arial" panose="020B0604020202020204" pitchFamily="34" charset="0"/>
              <a:buChar char="•"/>
            </a:pPr>
            <a:r>
              <a:rPr lang="en-IN" sz="1800" dirty="0"/>
              <a:t>The space was becoming fragmented, with each vendor implementing their own opinion about the right way to do microservices</a:t>
            </a:r>
          </a:p>
          <a:p>
            <a:pPr marL="171450" indent="-171450">
              <a:buFont typeface="Arial" panose="020B0604020202020204" pitchFamily="34" charset="0"/>
              <a:buChar char="•"/>
            </a:pPr>
            <a:endParaRPr lang="en-IN" sz="1800" dirty="0"/>
          </a:p>
          <a:p>
            <a:pPr marL="171450" indent="-171450">
              <a:buFont typeface="Arial" panose="020B0604020202020204" pitchFamily="34" charset="0"/>
              <a:buChar char="•"/>
            </a:pPr>
            <a:endParaRPr lang="en-IN" sz="1800" dirty="0"/>
          </a:p>
          <a:p>
            <a:pPr marL="171450" indent="-171450">
              <a:buFont typeface="Arial" panose="020B0604020202020204" pitchFamily="34" charset="0"/>
              <a:buChar char="•"/>
            </a:pPr>
            <a:endParaRPr lang="en-US" sz="1800" dirty="0"/>
          </a:p>
        </p:txBody>
      </p:sp>
    </p:spTree>
    <p:extLst>
      <p:ext uri="{BB962C8B-B14F-4D97-AF65-F5344CB8AC3E}">
        <p14:creationId xmlns:p14="http://schemas.microsoft.com/office/powerpoint/2010/main" val="7828866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D3E2971A-1835-3D44-A660-265ACA2F50A3}"/>
              </a:ext>
            </a:extLst>
          </p:cNvPr>
          <p:cNvSpPr>
            <a:spLocks noGrp="1"/>
          </p:cNvSpPr>
          <p:nvPr>
            <p:ph type="ftr" sz="quarter" idx="10"/>
          </p:nvPr>
        </p:nvSpPr>
        <p:spPr/>
        <p:txBody>
          <a:bodyPr/>
          <a:lstStyle/>
          <a:p>
            <a:r>
              <a:rPr lang="en-US"/>
              <a:t>Group Name / DOC ID / Month XX, 2018 / © 2018 IBM Corporation</a:t>
            </a:r>
            <a:endParaRPr lang="en-US" dirty="0"/>
          </a:p>
        </p:txBody>
      </p:sp>
      <p:sp>
        <p:nvSpPr>
          <p:cNvPr id="4" name="Slide Number Placeholder 3">
            <a:extLst>
              <a:ext uri="{FF2B5EF4-FFF2-40B4-BE49-F238E27FC236}">
                <a16:creationId xmlns:a16="http://schemas.microsoft.com/office/drawing/2014/main" id="{659D292C-9504-4840-85E5-DD54F37D5F14}"/>
              </a:ext>
            </a:extLst>
          </p:cNvPr>
          <p:cNvSpPr>
            <a:spLocks noGrp="1"/>
          </p:cNvSpPr>
          <p:nvPr>
            <p:ph type="sldNum" sz="quarter" idx="11"/>
          </p:nvPr>
        </p:nvSpPr>
        <p:spPr/>
        <p:txBody>
          <a:bodyPr/>
          <a:lstStyle/>
          <a:p>
            <a:fld id="{59395FB3-9C97-154F-86B2-7E381B951268}" type="slidenum">
              <a:rPr lang="en-US" smtClean="0"/>
              <a:pPr/>
              <a:t>14</a:t>
            </a:fld>
            <a:endParaRPr lang="en-US" dirty="0"/>
          </a:p>
        </p:txBody>
      </p:sp>
      <p:sp>
        <p:nvSpPr>
          <p:cNvPr id="5" name="Text Placeholder 4">
            <a:extLst>
              <a:ext uri="{FF2B5EF4-FFF2-40B4-BE49-F238E27FC236}">
                <a16:creationId xmlns:a16="http://schemas.microsoft.com/office/drawing/2014/main" id="{E96CE763-3889-D947-9938-FEA7A69B58A4}"/>
              </a:ext>
            </a:extLst>
          </p:cNvPr>
          <p:cNvSpPr>
            <a:spLocks noGrp="1"/>
          </p:cNvSpPr>
          <p:nvPr>
            <p:ph type="body" sz="quarter" idx="12"/>
          </p:nvPr>
        </p:nvSpPr>
        <p:spPr/>
        <p:txBody>
          <a:bodyPr/>
          <a:lstStyle/>
          <a:p>
            <a:endParaRPr lang="en-US"/>
          </a:p>
        </p:txBody>
      </p:sp>
      <p:sp>
        <p:nvSpPr>
          <p:cNvPr id="6" name="Text Placeholder 5">
            <a:extLst>
              <a:ext uri="{FF2B5EF4-FFF2-40B4-BE49-F238E27FC236}">
                <a16:creationId xmlns:a16="http://schemas.microsoft.com/office/drawing/2014/main" id="{7B68AF8B-9748-784B-8DF0-E222BA381AA4}"/>
              </a:ext>
            </a:extLst>
          </p:cNvPr>
          <p:cNvSpPr>
            <a:spLocks noGrp="1"/>
          </p:cNvSpPr>
          <p:nvPr>
            <p:ph type="body" sz="quarter" idx="13"/>
          </p:nvPr>
        </p:nvSpPr>
        <p:spPr/>
        <p:txBody>
          <a:bodyPr/>
          <a:lstStyle/>
          <a:p>
            <a:endParaRPr lang="en-US"/>
          </a:p>
        </p:txBody>
      </p:sp>
      <p:sp>
        <p:nvSpPr>
          <p:cNvPr id="8" name="Title 7">
            <a:extLst>
              <a:ext uri="{FF2B5EF4-FFF2-40B4-BE49-F238E27FC236}">
                <a16:creationId xmlns:a16="http://schemas.microsoft.com/office/drawing/2014/main" id="{26A1449F-7903-F242-8390-B7F4A241D924}"/>
              </a:ext>
            </a:extLst>
          </p:cNvPr>
          <p:cNvSpPr>
            <a:spLocks noGrp="1"/>
          </p:cNvSpPr>
          <p:nvPr>
            <p:ph type="title"/>
          </p:nvPr>
        </p:nvSpPr>
        <p:spPr/>
        <p:txBody>
          <a:bodyPr/>
          <a:lstStyle/>
          <a:p>
            <a:endParaRPr lang="en-US"/>
          </a:p>
        </p:txBody>
      </p:sp>
      <p:pic>
        <p:nvPicPr>
          <p:cNvPr id="9" name="Picture 8">
            <a:extLst>
              <a:ext uri="{FF2B5EF4-FFF2-40B4-BE49-F238E27FC236}">
                <a16:creationId xmlns:a16="http://schemas.microsoft.com/office/drawing/2014/main" id="{CFFE1395-BC9D-934C-B749-EBA3E9071371}"/>
              </a:ext>
            </a:extLst>
          </p:cNvPr>
          <p:cNvPicPr>
            <a:picLocks noChangeAspect="1"/>
          </p:cNvPicPr>
          <p:nvPr/>
        </p:nvPicPr>
        <p:blipFill>
          <a:blip r:embed="rId2"/>
          <a:stretch>
            <a:fillRect/>
          </a:stretch>
        </p:blipFill>
        <p:spPr>
          <a:xfrm>
            <a:off x="185452" y="0"/>
            <a:ext cx="8773096" cy="5143500"/>
          </a:xfrm>
          <a:prstGeom prst="rect">
            <a:avLst/>
          </a:prstGeom>
        </p:spPr>
      </p:pic>
    </p:spTree>
    <p:extLst>
      <p:ext uri="{BB962C8B-B14F-4D97-AF65-F5344CB8AC3E}">
        <p14:creationId xmlns:p14="http://schemas.microsoft.com/office/powerpoint/2010/main" val="21356535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7" name="Table 36">
            <a:extLst>
              <a:ext uri="{FF2B5EF4-FFF2-40B4-BE49-F238E27FC236}">
                <a16:creationId xmlns:a16="http://schemas.microsoft.com/office/drawing/2014/main" id="{5B5D976C-0D06-470D-A5C9-B5C621A718EC}"/>
              </a:ext>
            </a:extLst>
          </p:cNvPr>
          <p:cNvGraphicFramePr>
            <a:graphicFrameLocks noGrp="1"/>
          </p:cNvGraphicFramePr>
          <p:nvPr>
            <p:extLst>
              <p:ext uri="{D42A27DB-BD31-4B8C-83A1-F6EECF244321}">
                <p14:modId xmlns:p14="http://schemas.microsoft.com/office/powerpoint/2010/main" val="1552794596"/>
              </p:ext>
            </p:extLst>
          </p:nvPr>
        </p:nvGraphicFramePr>
        <p:xfrm>
          <a:off x="742488" y="1040699"/>
          <a:ext cx="6938472" cy="440629"/>
        </p:xfrm>
        <a:graphic>
          <a:graphicData uri="http://schemas.openxmlformats.org/drawingml/2006/table">
            <a:tbl>
              <a:tblPr firstRow="1" bandRow="1">
                <a:tableStyleId>{5C22544A-7EE6-4342-B048-85BDC9FD1C3A}</a:tableStyleId>
              </a:tblPr>
              <a:tblGrid>
                <a:gridCol w="6938472">
                  <a:extLst>
                    <a:ext uri="{9D8B030D-6E8A-4147-A177-3AD203B41FA5}">
                      <a16:colId xmlns:a16="http://schemas.microsoft.com/office/drawing/2014/main" val="1675037303"/>
                    </a:ext>
                  </a:extLst>
                </a:gridCol>
              </a:tblGrid>
              <a:tr h="440629">
                <a:tc>
                  <a:txBody>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lang="en-US" sz="1200" dirty="0">
                          <a:solidFill>
                            <a:schemeClr val="bg2"/>
                          </a:solidFill>
                        </a:rPr>
                        <a:t>OpenShift plus WebSphere portfolio and RH Runtimes and accelerators for teams</a:t>
                      </a:r>
                    </a:p>
                  </a:txBody>
                  <a:tcPr marL="68580" marR="68580" marT="34290" marB="34290"/>
                </a:tc>
                <a:extLst>
                  <a:ext uri="{0D108BD9-81ED-4DB2-BD59-A6C34878D82A}">
                    <a16:rowId xmlns:a16="http://schemas.microsoft.com/office/drawing/2014/main" val="2438023039"/>
                  </a:ext>
                </a:extLst>
              </a:tr>
            </a:tbl>
          </a:graphicData>
        </a:graphic>
      </p:graphicFrame>
      <p:sp>
        <p:nvSpPr>
          <p:cNvPr id="21" name="Title 1">
            <a:extLst>
              <a:ext uri="{FF2B5EF4-FFF2-40B4-BE49-F238E27FC236}">
                <a16:creationId xmlns:a16="http://schemas.microsoft.com/office/drawing/2014/main" id="{50EFD0EA-80EF-B846-BDB2-B5E094C26591}"/>
              </a:ext>
            </a:extLst>
          </p:cNvPr>
          <p:cNvSpPr txBox="1">
            <a:spLocks/>
          </p:cNvSpPr>
          <p:nvPr/>
        </p:nvSpPr>
        <p:spPr bwMode="auto">
          <a:xfrm>
            <a:off x="228600" y="155747"/>
            <a:ext cx="8371332" cy="7829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algn="l" defTabSz="607998" rtl="0" eaLnBrk="0" fontAlgn="base" hangingPunct="0">
              <a:lnSpc>
                <a:spcPct val="90000"/>
              </a:lnSpc>
              <a:spcBef>
                <a:spcPct val="0"/>
              </a:spcBef>
              <a:spcAft>
                <a:spcPct val="0"/>
              </a:spcAft>
              <a:defRPr sz="3200" kern="1200">
                <a:solidFill>
                  <a:schemeClr val="bg2"/>
                </a:solidFill>
                <a:latin typeface="Arial" charset="0"/>
                <a:ea typeface="Arial" charset="0"/>
                <a:cs typeface="Arial" charset="0"/>
              </a:defRPr>
            </a:lvl1pPr>
            <a:lvl2pPr algn="l" defTabSz="607998" rtl="0" eaLnBrk="0" fontAlgn="base" hangingPunct="0">
              <a:lnSpc>
                <a:spcPct val="90000"/>
              </a:lnSpc>
              <a:spcBef>
                <a:spcPct val="0"/>
              </a:spcBef>
              <a:spcAft>
                <a:spcPct val="0"/>
              </a:spcAft>
              <a:defRPr sz="3200">
                <a:solidFill>
                  <a:schemeClr val="bg2"/>
                </a:solidFill>
                <a:latin typeface="Arial" panose="020B0604020202020204" pitchFamily="34" charset="0"/>
                <a:ea typeface="Arial" charset="0"/>
                <a:cs typeface="Arial" panose="020B0604020202020204" pitchFamily="34" charset="0"/>
              </a:defRPr>
            </a:lvl2pPr>
            <a:lvl3pPr algn="l" defTabSz="607998" rtl="0" eaLnBrk="0" fontAlgn="base" hangingPunct="0">
              <a:lnSpc>
                <a:spcPct val="90000"/>
              </a:lnSpc>
              <a:spcBef>
                <a:spcPct val="0"/>
              </a:spcBef>
              <a:spcAft>
                <a:spcPct val="0"/>
              </a:spcAft>
              <a:defRPr sz="3200">
                <a:solidFill>
                  <a:schemeClr val="bg2"/>
                </a:solidFill>
                <a:latin typeface="Arial" panose="020B0604020202020204" pitchFamily="34" charset="0"/>
                <a:ea typeface="Arial" charset="0"/>
                <a:cs typeface="Arial" panose="020B0604020202020204" pitchFamily="34" charset="0"/>
              </a:defRPr>
            </a:lvl3pPr>
            <a:lvl4pPr algn="l" defTabSz="607998" rtl="0" eaLnBrk="0" fontAlgn="base" hangingPunct="0">
              <a:lnSpc>
                <a:spcPct val="90000"/>
              </a:lnSpc>
              <a:spcBef>
                <a:spcPct val="0"/>
              </a:spcBef>
              <a:spcAft>
                <a:spcPct val="0"/>
              </a:spcAft>
              <a:defRPr sz="3200">
                <a:solidFill>
                  <a:schemeClr val="bg2"/>
                </a:solidFill>
                <a:latin typeface="Arial" panose="020B0604020202020204" pitchFamily="34" charset="0"/>
                <a:ea typeface="Arial" charset="0"/>
                <a:cs typeface="Arial" panose="020B0604020202020204" pitchFamily="34" charset="0"/>
              </a:defRPr>
            </a:lvl4pPr>
            <a:lvl5pPr algn="l" defTabSz="607998" rtl="0" eaLnBrk="0" fontAlgn="base" hangingPunct="0">
              <a:lnSpc>
                <a:spcPct val="90000"/>
              </a:lnSpc>
              <a:spcBef>
                <a:spcPct val="0"/>
              </a:spcBef>
              <a:spcAft>
                <a:spcPct val="0"/>
              </a:spcAft>
              <a:defRPr sz="3200">
                <a:solidFill>
                  <a:schemeClr val="bg2"/>
                </a:solidFill>
                <a:latin typeface="Arial" panose="020B0604020202020204" pitchFamily="34" charset="0"/>
                <a:ea typeface="Arial" charset="0"/>
                <a:cs typeface="Arial" panose="020B0604020202020204" pitchFamily="34" charset="0"/>
              </a:defRPr>
            </a:lvl5pPr>
            <a:lvl6pPr marL="457189" algn="l" defTabSz="607998" rtl="0" fontAlgn="base">
              <a:lnSpc>
                <a:spcPct val="90000"/>
              </a:lnSpc>
              <a:spcBef>
                <a:spcPct val="0"/>
              </a:spcBef>
              <a:spcAft>
                <a:spcPct val="0"/>
              </a:spcAft>
              <a:defRPr sz="3200">
                <a:solidFill>
                  <a:schemeClr val="bg2"/>
                </a:solidFill>
                <a:latin typeface="Arial" panose="020B0604020202020204" pitchFamily="34" charset="0"/>
                <a:cs typeface="Arial" panose="020B0604020202020204" pitchFamily="34" charset="0"/>
              </a:defRPr>
            </a:lvl6pPr>
            <a:lvl7pPr marL="914377" algn="l" defTabSz="607998" rtl="0" fontAlgn="base">
              <a:lnSpc>
                <a:spcPct val="90000"/>
              </a:lnSpc>
              <a:spcBef>
                <a:spcPct val="0"/>
              </a:spcBef>
              <a:spcAft>
                <a:spcPct val="0"/>
              </a:spcAft>
              <a:defRPr sz="3200">
                <a:solidFill>
                  <a:schemeClr val="bg2"/>
                </a:solidFill>
                <a:latin typeface="Arial" panose="020B0604020202020204" pitchFamily="34" charset="0"/>
                <a:cs typeface="Arial" panose="020B0604020202020204" pitchFamily="34" charset="0"/>
              </a:defRPr>
            </a:lvl7pPr>
            <a:lvl8pPr marL="1371566" algn="l" defTabSz="607998" rtl="0" fontAlgn="base">
              <a:lnSpc>
                <a:spcPct val="90000"/>
              </a:lnSpc>
              <a:spcBef>
                <a:spcPct val="0"/>
              </a:spcBef>
              <a:spcAft>
                <a:spcPct val="0"/>
              </a:spcAft>
              <a:defRPr sz="3200">
                <a:solidFill>
                  <a:schemeClr val="bg2"/>
                </a:solidFill>
                <a:latin typeface="Arial" panose="020B0604020202020204" pitchFamily="34" charset="0"/>
                <a:cs typeface="Arial" panose="020B0604020202020204" pitchFamily="34" charset="0"/>
              </a:defRPr>
            </a:lvl8pPr>
            <a:lvl9pPr marL="1828754" algn="l" defTabSz="607998" rtl="0" fontAlgn="base">
              <a:lnSpc>
                <a:spcPct val="90000"/>
              </a:lnSpc>
              <a:spcBef>
                <a:spcPct val="0"/>
              </a:spcBef>
              <a:spcAft>
                <a:spcPct val="0"/>
              </a:spcAft>
              <a:defRPr sz="3200">
                <a:solidFill>
                  <a:schemeClr val="bg2"/>
                </a:solidFill>
                <a:latin typeface="Arial" panose="020B0604020202020204" pitchFamily="34" charset="0"/>
                <a:cs typeface="Arial" panose="020B0604020202020204" pitchFamily="34" charset="0"/>
              </a:defRPr>
            </a:lvl9pPr>
          </a:lstStyle>
          <a:p>
            <a:pPr marL="0" marR="0" lvl="0" indent="0" algn="l" defTabSz="455999" rtl="0" eaLnBrk="0" fontAlgn="base" latinLnBrk="0" hangingPunct="0">
              <a:lnSpc>
                <a:spcPct val="90000"/>
              </a:lnSpc>
              <a:spcBef>
                <a:spcPct val="0"/>
              </a:spcBef>
              <a:spcAft>
                <a:spcPct val="0"/>
              </a:spcAft>
              <a:buClrTx/>
              <a:buSzTx/>
              <a:buFontTx/>
              <a:buNone/>
              <a:tabLst/>
              <a:defRPr/>
            </a:pPr>
            <a:r>
              <a:rPr kumimoji="0" lang="en-US" sz="3825" b="0" i="0" u="none" strike="noStrike" kern="1200" cap="none" spc="0" normalizeH="0" baseline="0" noProof="0" dirty="0">
                <a:ln>
                  <a:noFill/>
                </a:ln>
                <a:solidFill>
                  <a:srgbClr val="FFFFFF"/>
                </a:solidFill>
                <a:effectLst/>
                <a:uLnTx/>
                <a:uFillTx/>
                <a:latin typeface="IBM Plex Sans" panose="020B0503050203000203" pitchFamily="34" charset="0"/>
                <a:cs typeface="Arial" charset="0"/>
              </a:rPr>
              <a:t>IBM Cloud Pak for Applications </a:t>
            </a:r>
            <a:br>
              <a:rPr kumimoji="0" lang="en-US" sz="3000" b="0" i="0" u="none" strike="noStrike" kern="1200" cap="none" spc="0" normalizeH="0" baseline="0" noProof="0" dirty="0">
                <a:ln>
                  <a:noFill/>
                </a:ln>
                <a:solidFill>
                  <a:srgbClr val="FFFFFF"/>
                </a:solidFill>
                <a:effectLst/>
                <a:uLnTx/>
                <a:uFillTx/>
                <a:latin typeface="IBM Plex Sans" panose="020B0503050203000203" pitchFamily="34" charset="0"/>
                <a:cs typeface="Arial" charset="0"/>
              </a:rPr>
            </a:br>
            <a:r>
              <a:rPr kumimoji="0" lang="en-US" sz="1500" b="0" i="1" u="none" strike="noStrike" kern="1200" cap="none" spc="0" normalizeH="0" baseline="0" noProof="0" dirty="0">
                <a:ln>
                  <a:noFill/>
                </a:ln>
                <a:solidFill>
                  <a:srgbClr val="FFFFFF"/>
                </a:solidFill>
                <a:effectLst/>
                <a:uLnTx/>
                <a:uFillTx/>
                <a:latin typeface="IBM Plex Sans" panose="020B0503050203000203" pitchFamily="34" charset="0"/>
                <a:cs typeface="Arial" panose="020B0604020202020204" pitchFamily="34" charset="0"/>
              </a:rPr>
              <a:t>What is “OpenShift plus enterprise runtimes plus enterprise runtimes and accelerators for teams”? </a:t>
            </a:r>
          </a:p>
          <a:p>
            <a:pPr marL="0" marR="0" lvl="0" indent="0" algn="l" defTabSz="455999" rtl="0" eaLnBrk="0" fontAlgn="base" latinLnBrk="0" hangingPunct="0">
              <a:lnSpc>
                <a:spcPct val="90000"/>
              </a:lnSpc>
              <a:spcBef>
                <a:spcPct val="0"/>
              </a:spcBef>
              <a:spcAft>
                <a:spcPct val="0"/>
              </a:spcAft>
              <a:buClrTx/>
              <a:buSzTx/>
              <a:buFontTx/>
              <a:buNone/>
              <a:tabLst/>
              <a:defRPr/>
            </a:pPr>
            <a:endParaRPr kumimoji="0" lang="en-US" sz="2100" b="0" i="1" u="none" strike="noStrike" kern="1200" cap="none" spc="0" normalizeH="0" baseline="0" noProof="0" dirty="0">
              <a:ln>
                <a:noFill/>
              </a:ln>
              <a:solidFill>
                <a:srgbClr val="FFFFFF"/>
              </a:solidFill>
              <a:effectLst/>
              <a:uLnTx/>
              <a:uFillTx/>
              <a:latin typeface="IBM Plex Sans" panose="020B0503050203000203" pitchFamily="34" charset="0"/>
              <a:cs typeface="Arial" charset="0"/>
            </a:endParaRPr>
          </a:p>
        </p:txBody>
      </p:sp>
      <p:sp>
        <p:nvSpPr>
          <p:cNvPr id="27" name="Content Placeholder 3">
            <a:extLst>
              <a:ext uri="{FF2B5EF4-FFF2-40B4-BE49-F238E27FC236}">
                <a16:creationId xmlns:a16="http://schemas.microsoft.com/office/drawing/2014/main" id="{2D835B05-A28B-E74E-BB89-DB4319F1360B}"/>
              </a:ext>
            </a:extLst>
          </p:cNvPr>
          <p:cNvSpPr txBox="1">
            <a:spLocks/>
          </p:cNvSpPr>
          <p:nvPr/>
        </p:nvSpPr>
        <p:spPr>
          <a:xfrm>
            <a:off x="848731" y="2468953"/>
            <a:ext cx="3277022" cy="687593"/>
          </a:xfrm>
          <a:prstGeom prst="rect">
            <a:avLst/>
          </a:prstGeom>
          <a:solidFill>
            <a:schemeClr val="accent2">
              <a:lumMod val="75000"/>
            </a:schemeClr>
          </a:solidFill>
          <a:ln>
            <a:noFill/>
          </a:ln>
        </p:spPr>
        <p:txBody>
          <a:bodyPr vert="horz" lIns="137160" tIns="68580" rIns="137160" bIns="68580" rtlCol="0" anchor="ctr">
            <a:noAutofit/>
          </a:bodyPr>
          <a:lst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100" kern="1200">
                <a:solidFill>
                  <a:schemeClr val="bg2"/>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100" kern="1200">
                <a:solidFill>
                  <a:schemeClr val="bg2"/>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100" kern="1200">
                <a:solidFill>
                  <a:schemeClr val="bg2"/>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100" kern="1200">
                <a:solidFill>
                  <a:schemeClr val="bg2"/>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173034" marR="0" lvl="1" indent="0" algn="ctr" defTabSz="685783" rtl="0" eaLnBrk="1" fontAlgn="auto" latinLnBrk="0" hangingPunct="1">
              <a:lnSpc>
                <a:spcPct val="100000"/>
              </a:lnSpc>
              <a:spcBef>
                <a:spcPts val="300"/>
              </a:spcBef>
              <a:spcAft>
                <a:spcPts val="0"/>
              </a:spcAft>
              <a:buClrTx/>
              <a:buSzTx/>
              <a:buFont typeface="Arial"/>
              <a:buNone/>
              <a:tabLst/>
              <a:defRPr/>
            </a:pPr>
            <a:r>
              <a:rPr kumimoji="0" lang="en-US" sz="1500" b="0" i="0" u="none" strike="noStrike" kern="1200" cap="none" spc="0" normalizeH="0" baseline="0" noProof="0" dirty="0">
                <a:ln>
                  <a:noFill/>
                </a:ln>
                <a:solidFill>
                  <a:srgbClr val="FFFFFF"/>
                </a:solidFill>
                <a:effectLst/>
                <a:uLnTx/>
                <a:uFillTx/>
                <a:latin typeface="IBM Plex Sans" panose="020B0503050203000203" pitchFamily="34" charset="0"/>
                <a:cs typeface="Arial" panose="020B0604020202020204" pitchFamily="34" charset="0"/>
              </a:rPr>
              <a:t>WebSphere Portfolio</a:t>
            </a:r>
          </a:p>
        </p:txBody>
      </p:sp>
      <p:sp>
        <p:nvSpPr>
          <p:cNvPr id="28" name="Content Placeholder 3">
            <a:extLst>
              <a:ext uri="{FF2B5EF4-FFF2-40B4-BE49-F238E27FC236}">
                <a16:creationId xmlns:a16="http://schemas.microsoft.com/office/drawing/2014/main" id="{0C0EBEA1-2CE0-694B-9F60-E94CE5469ECD}"/>
              </a:ext>
            </a:extLst>
          </p:cNvPr>
          <p:cNvSpPr txBox="1">
            <a:spLocks/>
          </p:cNvSpPr>
          <p:nvPr/>
        </p:nvSpPr>
        <p:spPr>
          <a:xfrm>
            <a:off x="848730" y="3182260"/>
            <a:ext cx="3277023" cy="644978"/>
          </a:xfrm>
          <a:prstGeom prst="rect">
            <a:avLst/>
          </a:prstGeom>
          <a:solidFill>
            <a:srgbClr val="FF0000"/>
          </a:solidFill>
          <a:ln>
            <a:noFill/>
          </a:ln>
        </p:spPr>
        <p:txBody>
          <a:bodyPr vert="horz" lIns="137160" tIns="68580" rIns="137160" bIns="68580" rtlCol="0" anchor="ctr">
            <a:noAutofit/>
          </a:bodyPr>
          <a:lst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100" kern="1200">
                <a:solidFill>
                  <a:schemeClr val="bg2"/>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100" kern="1200">
                <a:solidFill>
                  <a:schemeClr val="bg2"/>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100" kern="1200">
                <a:solidFill>
                  <a:schemeClr val="bg2"/>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100" kern="1200">
                <a:solidFill>
                  <a:schemeClr val="bg2"/>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7144" marR="0" lvl="1" indent="0" algn="ctr" defTabSz="685783" rtl="0" eaLnBrk="1" fontAlgn="auto" latinLnBrk="0" hangingPunct="1">
              <a:lnSpc>
                <a:spcPct val="100000"/>
              </a:lnSpc>
              <a:spcBef>
                <a:spcPts val="300"/>
              </a:spcBef>
              <a:spcAft>
                <a:spcPts val="0"/>
              </a:spcAft>
              <a:buClrTx/>
              <a:buSzTx/>
              <a:buFont typeface="Arial"/>
              <a:buNone/>
              <a:tabLst/>
              <a:defRPr/>
            </a:pPr>
            <a:r>
              <a:rPr kumimoji="0" lang="en-US" sz="1350" b="0" i="0" u="none" strike="noStrike" kern="1200" cap="none" spc="0" normalizeH="0" baseline="0" noProof="0" dirty="0">
                <a:ln>
                  <a:noFill/>
                </a:ln>
                <a:solidFill>
                  <a:srgbClr val="FFFFFF"/>
                </a:solidFill>
                <a:effectLst/>
                <a:uLnTx/>
                <a:uFillTx/>
                <a:latin typeface="IBM Plex Sans" panose="020B0503050203000203" pitchFamily="34" charset="0"/>
                <a:cs typeface="Arial" panose="020B0604020202020204" pitchFamily="34" charset="0"/>
              </a:rPr>
              <a:t>Red Hat Runtimes</a:t>
            </a:r>
          </a:p>
        </p:txBody>
      </p:sp>
      <p:sp>
        <p:nvSpPr>
          <p:cNvPr id="29" name="Content Placeholder 3">
            <a:extLst>
              <a:ext uri="{FF2B5EF4-FFF2-40B4-BE49-F238E27FC236}">
                <a16:creationId xmlns:a16="http://schemas.microsoft.com/office/drawing/2014/main" id="{BEC23857-F52F-DF47-91CC-ED1E4617727D}"/>
              </a:ext>
            </a:extLst>
          </p:cNvPr>
          <p:cNvSpPr txBox="1">
            <a:spLocks/>
          </p:cNvSpPr>
          <p:nvPr/>
        </p:nvSpPr>
        <p:spPr>
          <a:xfrm>
            <a:off x="848730" y="1772135"/>
            <a:ext cx="3277023" cy="683308"/>
          </a:xfrm>
          <a:prstGeom prst="rect">
            <a:avLst/>
          </a:prstGeom>
          <a:solidFill>
            <a:schemeClr val="accent3">
              <a:lumMod val="75000"/>
            </a:schemeClr>
          </a:solidFill>
          <a:ln>
            <a:noFill/>
          </a:ln>
        </p:spPr>
        <p:txBody>
          <a:bodyPr vert="horz" lIns="137160" tIns="68580" rIns="137160" bIns="68580" rtlCol="0" anchor="ctr">
            <a:noAutofit/>
          </a:bodyPr>
          <a:lst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100" kern="1200">
                <a:solidFill>
                  <a:schemeClr val="bg2"/>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100" kern="1200">
                <a:solidFill>
                  <a:schemeClr val="bg2"/>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100" kern="1200">
                <a:solidFill>
                  <a:schemeClr val="bg2"/>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100" kern="1200">
                <a:solidFill>
                  <a:schemeClr val="bg2"/>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88106" marR="0" lvl="1" indent="0" algn="l" defTabSz="685783" rtl="0" eaLnBrk="1" fontAlgn="auto" latinLnBrk="0" hangingPunct="1">
              <a:lnSpc>
                <a:spcPct val="100000"/>
              </a:lnSpc>
              <a:spcBef>
                <a:spcPts val="300"/>
              </a:spcBef>
              <a:spcAft>
                <a:spcPts val="0"/>
              </a:spcAft>
              <a:buClrTx/>
              <a:buSzTx/>
              <a:buFont typeface="Arial"/>
              <a:buNone/>
              <a:tabLst/>
              <a:defRPr/>
            </a:pPr>
            <a:endParaRPr kumimoji="0" lang="en-US" sz="1350" b="0" i="0" u="none" strike="noStrike" kern="1200" cap="none" spc="0" normalizeH="0" baseline="0" noProof="0" dirty="0">
              <a:ln>
                <a:noFill/>
              </a:ln>
              <a:solidFill>
                <a:srgbClr val="FFFFFF"/>
              </a:solidFill>
              <a:effectLst/>
              <a:uLnTx/>
              <a:uFillTx/>
              <a:latin typeface="IBM Plex Sans" panose="020B0503050203000203" pitchFamily="34" charset="0"/>
              <a:cs typeface="Arial" panose="020B0604020202020204" pitchFamily="34" charset="0"/>
            </a:endParaRPr>
          </a:p>
          <a:p>
            <a:pPr marL="88106" marR="0" lvl="1" indent="0" algn="ctr" defTabSz="685783" rtl="0" eaLnBrk="1" fontAlgn="auto" latinLnBrk="0" hangingPunct="1">
              <a:lnSpc>
                <a:spcPct val="100000"/>
              </a:lnSpc>
              <a:spcBef>
                <a:spcPts val="300"/>
              </a:spcBef>
              <a:spcAft>
                <a:spcPts val="0"/>
              </a:spcAft>
              <a:buClrTx/>
              <a:buSzTx/>
              <a:buFont typeface="Arial"/>
              <a:buNone/>
              <a:tabLst/>
              <a:defRPr/>
            </a:pPr>
            <a:r>
              <a:rPr kumimoji="0" lang="en-US" sz="1350" b="0" i="0" u="none" strike="noStrike" kern="1200" cap="none" spc="0" normalizeH="0" baseline="0" noProof="0" dirty="0">
                <a:ln>
                  <a:noFill/>
                </a:ln>
                <a:solidFill>
                  <a:srgbClr val="FFFFFF"/>
                </a:solidFill>
                <a:effectLst/>
                <a:uLnTx/>
                <a:uFillTx/>
                <a:latin typeface="IBM Plex Sans" panose="020B0503050203000203" pitchFamily="34" charset="0"/>
                <a:cs typeface="Arial" panose="020B0604020202020204" pitchFamily="34" charset="0"/>
              </a:rPr>
              <a:t>Accelerators for Teams </a:t>
            </a:r>
          </a:p>
          <a:p>
            <a:pPr marL="88106" marR="0" lvl="1" indent="0" algn="ctr" defTabSz="685783" rtl="0" eaLnBrk="1" fontAlgn="auto" latinLnBrk="0" hangingPunct="1">
              <a:lnSpc>
                <a:spcPct val="100000"/>
              </a:lnSpc>
              <a:spcBef>
                <a:spcPts val="300"/>
              </a:spcBef>
              <a:spcAft>
                <a:spcPts val="0"/>
              </a:spcAft>
              <a:buClrTx/>
              <a:buSzTx/>
              <a:buFont typeface="Arial"/>
              <a:buNone/>
              <a:tabLst/>
              <a:defRPr/>
            </a:pPr>
            <a:r>
              <a:rPr kumimoji="0" lang="en-US" sz="900" b="0" i="1" u="none" strike="noStrike" kern="1200" cap="none" spc="0" normalizeH="0" baseline="0" noProof="0" dirty="0">
                <a:ln>
                  <a:noFill/>
                </a:ln>
                <a:solidFill>
                  <a:srgbClr val="FFFFFF"/>
                </a:solidFill>
                <a:effectLst/>
                <a:uLnTx/>
                <a:uFillTx/>
                <a:latin typeface="IBM Plex Sans" panose="020B0503050203000203" pitchFamily="34" charset="0"/>
                <a:cs typeface="Arial" panose="020B0604020202020204" pitchFamily="34" charset="0"/>
              </a:rPr>
              <a:t>Derived from Kabanero.io open source</a:t>
            </a:r>
          </a:p>
          <a:p>
            <a:pPr marL="858834" marR="0" lvl="3" indent="0" algn="l" defTabSz="685783" rtl="0" eaLnBrk="1" fontAlgn="auto" latinLnBrk="0" hangingPunct="1">
              <a:lnSpc>
                <a:spcPct val="100000"/>
              </a:lnSpc>
              <a:spcBef>
                <a:spcPts val="300"/>
              </a:spcBef>
              <a:spcAft>
                <a:spcPts val="0"/>
              </a:spcAft>
              <a:buClrTx/>
              <a:buSzTx/>
              <a:buFont typeface="Arial"/>
              <a:buNone/>
              <a:tabLst/>
              <a:defRPr/>
            </a:pPr>
            <a:endParaRPr kumimoji="0" lang="en-US" sz="1200" b="0" i="0" u="none" strike="noStrike" kern="1200" cap="none" spc="0" normalizeH="0" baseline="0" noProof="0" dirty="0">
              <a:ln>
                <a:noFill/>
              </a:ln>
              <a:solidFill>
                <a:srgbClr val="FFFFFF"/>
              </a:solidFill>
              <a:effectLst/>
              <a:uLnTx/>
              <a:uFillTx/>
              <a:latin typeface="IBM Plex Sans" panose="020B0503050203000203" pitchFamily="34" charset="0"/>
              <a:cs typeface="Arial" panose="020B0604020202020204" pitchFamily="34" charset="0"/>
            </a:endParaRPr>
          </a:p>
        </p:txBody>
      </p:sp>
      <p:sp>
        <p:nvSpPr>
          <p:cNvPr id="30" name="Rectangle 29">
            <a:extLst>
              <a:ext uri="{FF2B5EF4-FFF2-40B4-BE49-F238E27FC236}">
                <a16:creationId xmlns:a16="http://schemas.microsoft.com/office/drawing/2014/main" id="{4486A325-B808-4D40-9D6F-D56395900209}"/>
              </a:ext>
            </a:extLst>
          </p:cNvPr>
          <p:cNvSpPr/>
          <p:nvPr/>
        </p:nvSpPr>
        <p:spPr bwMode="auto">
          <a:xfrm>
            <a:off x="848732" y="3852953"/>
            <a:ext cx="3277022" cy="586694"/>
          </a:xfrm>
          <a:prstGeom prst="rect">
            <a:avLst/>
          </a:prstGeom>
          <a:solidFill>
            <a:srgbClr val="EE0000"/>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ctr" anchorCtr="0" compatLnSpc="1">
            <a:prstTxWarp prst="textNoShape">
              <a:avLst/>
            </a:prstTxWarp>
          </a:bodyPr>
          <a:lstStyle/>
          <a:p>
            <a:pPr marL="7144" marR="0" lvl="1" indent="0" algn="ctr" defTabSz="685783" rtl="0" eaLnBrk="1" fontAlgn="auto" latinLnBrk="0" hangingPunct="1">
              <a:lnSpc>
                <a:spcPct val="100000"/>
              </a:lnSpc>
              <a:spcBef>
                <a:spcPts val="300"/>
              </a:spcBef>
              <a:spcAft>
                <a:spcPts val="0"/>
              </a:spcAft>
              <a:buClrTx/>
              <a:buSzTx/>
              <a:buFontTx/>
              <a:buNone/>
              <a:tabLst/>
              <a:defRPr/>
            </a:pPr>
            <a:r>
              <a:rPr kumimoji="0" lang="en-US" sz="1350" b="0" i="0" u="none" strike="noStrike" kern="1200" cap="none" spc="0" normalizeH="0" baseline="0" noProof="0" dirty="0">
                <a:ln>
                  <a:noFill/>
                </a:ln>
                <a:solidFill>
                  <a:srgbClr val="FFFFFF"/>
                </a:solidFill>
                <a:effectLst/>
                <a:uLnTx/>
                <a:uFillTx/>
                <a:latin typeface="IBM Plex Sans" panose="020B0503050203000203" pitchFamily="34" charset="0"/>
                <a:ea typeface="+mn-ea"/>
                <a:cs typeface="Arial" panose="020B0604020202020204" pitchFamily="34" charset="0"/>
              </a:rPr>
              <a:t>Red Hat OpenShift Container Platform</a:t>
            </a:r>
          </a:p>
          <a:p>
            <a:pPr marL="7144" marR="0" lvl="1" indent="0" algn="ctr" defTabSz="685783" rtl="0" eaLnBrk="1" fontAlgn="auto" latinLnBrk="0" hangingPunct="1">
              <a:lnSpc>
                <a:spcPct val="100000"/>
              </a:lnSpc>
              <a:spcBef>
                <a:spcPts val="300"/>
              </a:spcBef>
              <a:spcAft>
                <a:spcPts val="0"/>
              </a:spcAft>
              <a:buClrTx/>
              <a:buSzTx/>
              <a:buFontTx/>
              <a:buNone/>
              <a:tabLst/>
              <a:defRPr/>
            </a:pPr>
            <a:r>
              <a:rPr kumimoji="0" lang="en-US" sz="900" b="0" i="1" u="none" strike="noStrike" kern="1200" cap="none" spc="0" normalizeH="0" baseline="0" noProof="0" dirty="0">
                <a:ln>
                  <a:noFill/>
                </a:ln>
                <a:solidFill>
                  <a:srgbClr val="FFFFFF"/>
                </a:solidFill>
                <a:effectLst/>
                <a:uLnTx/>
                <a:uFillTx/>
                <a:latin typeface="IBM Plex Sans" panose="020B0503050203000203" pitchFamily="34" charset="0"/>
                <a:ea typeface="+mn-ea"/>
                <a:cs typeface="Arial" panose="020B0604020202020204" pitchFamily="34" charset="0"/>
              </a:rPr>
              <a:t>No functional restrictions</a:t>
            </a:r>
          </a:p>
        </p:txBody>
      </p:sp>
      <p:sp>
        <p:nvSpPr>
          <p:cNvPr id="31" name="Content Placeholder 3">
            <a:extLst>
              <a:ext uri="{FF2B5EF4-FFF2-40B4-BE49-F238E27FC236}">
                <a16:creationId xmlns:a16="http://schemas.microsoft.com/office/drawing/2014/main" id="{A4EE7CC0-332E-6343-A68D-52F72D255086}"/>
              </a:ext>
            </a:extLst>
          </p:cNvPr>
          <p:cNvSpPr txBox="1">
            <a:spLocks/>
          </p:cNvSpPr>
          <p:nvPr/>
        </p:nvSpPr>
        <p:spPr>
          <a:xfrm>
            <a:off x="4769334" y="3197603"/>
            <a:ext cx="3277020" cy="644977"/>
          </a:xfrm>
          <a:prstGeom prst="rect">
            <a:avLst/>
          </a:prstGeom>
          <a:solidFill>
            <a:srgbClr val="FF0000"/>
          </a:solidFill>
          <a:ln>
            <a:noFill/>
          </a:ln>
        </p:spPr>
        <p:txBody>
          <a:bodyPr vert="horz" lIns="137160" tIns="68580" rIns="137160" bIns="68580" rtlCol="0" anchor="ctr">
            <a:noAutofit/>
          </a:bodyPr>
          <a:lst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100" kern="1200">
                <a:solidFill>
                  <a:schemeClr val="bg2"/>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100" kern="1200">
                <a:solidFill>
                  <a:schemeClr val="bg2"/>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100" kern="1200">
                <a:solidFill>
                  <a:schemeClr val="bg2"/>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100" kern="1200">
                <a:solidFill>
                  <a:schemeClr val="bg2"/>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7144" marR="0" lvl="2" indent="0" algn="l" defTabSz="685783" rtl="0" eaLnBrk="1" fontAlgn="auto" latinLnBrk="0" hangingPunct="1">
              <a:lnSpc>
                <a:spcPct val="100000"/>
              </a:lnSpc>
              <a:spcBef>
                <a:spcPts val="300"/>
              </a:spcBef>
              <a:spcAft>
                <a:spcPts val="0"/>
              </a:spcAft>
              <a:buClrTx/>
              <a:buSzTx/>
              <a:buFont typeface="Arial"/>
              <a:buNone/>
              <a:tabLst>
                <a:tab pos="2953941" algn="l"/>
              </a:tabLst>
              <a:defRPr/>
            </a:pPr>
            <a:r>
              <a:rPr kumimoji="0" lang="en-US" sz="1125" b="0" i="0" u="none" strike="noStrike" kern="1200" cap="none" spc="0" normalizeH="0" baseline="0" noProof="0" dirty="0">
                <a:ln>
                  <a:noFill/>
                </a:ln>
                <a:solidFill>
                  <a:srgbClr val="FFFFFF"/>
                </a:solidFill>
                <a:effectLst/>
                <a:uLnTx/>
                <a:uFillTx/>
                <a:latin typeface="IBM Plex Sans" panose="020B0503050203000203" pitchFamily="34" charset="0"/>
                <a:cs typeface="Arial" panose="020B0604020202020204" pitchFamily="34" charset="0"/>
              </a:rPr>
              <a:t>JBoss EAP, JBoss Web Server, Node.js, Vert.x, Thorntail, Spring Boot (Tomcat)…</a:t>
            </a:r>
            <a:r>
              <a:rPr kumimoji="0" lang="en-US" sz="1125" b="0" i="0" u="none" strike="noStrike" kern="1200" cap="none" spc="0" normalizeH="0" baseline="0" noProof="0" dirty="0">
                <a:ln>
                  <a:noFill/>
                </a:ln>
                <a:solidFill>
                  <a:srgbClr val="FFFFFF"/>
                </a:solidFill>
                <a:effectLst/>
                <a:uLnTx/>
                <a:uFillTx/>
                <a:latin typeface="IBM Plex Sans" panose="020B0503050203000203" pitchFamily="34" charset="0"/>
                <a:cs typeface="Arial" panose="020B0604020202020204" pitchFamily="34" charset="0"/>
                <a:hlinkClick r:id="rId3"/>
              </a:rPr>
              <a:t>and more </a:t>
            </a:r>
            <a:endParaRPr kumimoji="0" lang="en-US" sz="1125" b="0" i="0" u="none" strike="noStrike" kern="1200" cap="none" spc="0" normalizeH="0" baseline="0" noProof="0" dirty="0">
              <a:ln>
                <a:noFill/>
              </a:ln>
              <a:solidFill>
                <a:srgbClr val="FFFFFF"/>
              </a:solidFill>
              <a:effectLst/>
              <a:uLnTx/>
              <a:uFillTx/>
              <a:latin typeface="IBM Plex Sans" panose="020B0503050203000203" pitchFamily="34" charset="0"/>
              <a:cs typeface="Arial" panose="020B0604020202020204" pitchFamily="34" charset="0"/>
            </a:endParaRPr>
          </a:p>
        </p:txBody>
      </p:sp>
      <p:sp>
        <p:nvSpPr>
          <p:cNvPr id="32" name="Content Placeholder 3">
            <a:extLst>
              <a:ext uri="{FF2B5EF4-FFF2-40B4-BE49-F238E27FC236}">
                <a16:creationId xmlns:a16="http://schemas.microsoft.com/office/drawing/2014/main" id="{F3E885BB-86ED-E843-AF7B-29BE4E490090}"/>
              </a:ext>
            </a:extLst>
          </p:cNvPr>
          <p:cNvSpPr txBox="1">
            <a:spLocks/>
          </p:cNvSpPr>
          <p:nvPr/>
        </p:nvSpPr>
        <p:spPr>
          <a:xfrm>
            <a:off x="4769334" y="1791226"/>
            <a:ext cx="3277019" cy="687593"/>
          </a:xfrm>
          <a:prstGeom prst="rect">
            <a:avLst/>
          </a:prstGeom>
          <a:solidFill>
            <a:schemeClr val="accent3">
              <a:lumMod val="75000"/>
            </a:schemeClr>
          </a:solidFill>
          <a:ln>
            <a:noFill/>
          </a:ln>
        </p:spPr>
        <p:txBody>
          <a:bodyPr vert="horz" lIns="137160" tIns="68580" rIns="137160" bIns="68580" rtlCol="0" anchor="ctr">
            <a:noAutofit/>
          </a:bodyPr>
          <a:lst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100" kern="1200">
                <a:solidFill>
                  <a:schemeClr val="bg2"/>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100" kern="1200">
                <a:solidFill>
                  <a:schemeClr val="bg2"/>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100" kern="1200">
                <a:solidFill>
                  <a:schemeClr val="bg2"/>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100" kern="1200">
                <a:solidFill>
                  <a:schemeClr val="bg2"/>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7144" marR="0" lvl="1" indent="0" algn="l" defTabSz="685783" rtl="0" eaLnBrk="1" fontAlgn="auto" latinLnBrk="0" hangingPunct="1">
              <a:lnSpc>
                <a:spcPct val="100000"/>
              </a:lnSpc>
              <a:spcBef>
                <a:spcPts val="300"/>
              </a:spcBef>
              <a:spcAft>
                <a:spcPts val="0"/>
              </a:spcAft>
              <a:buClrTx/>
              <a:buSzTx/>
              <a:buFont typeface="Arial"/>
              <a:buNone/>
              <a:tabLst/>
              <a:defRPr/>
            </a:pPr>
            <a:endParaRPr kumimoji="0" lang="en-US" sz="1088" b="0" i="0" u="none" strike="noStrike" kern="1200" cap="none" spc="0" normalizeH="0" baseline="0" noProof="0" dirty="0">
              <a:ln>
                <a:noFill/>
              </a:ln>
              <a:solidFill>
                <a:srgbClr val="FFFFFF"/>
              </a:solidFill>
              <a:effectLst/>
              <a:uLnTx/>
              <a:uFillTx/>
              <a:latin typeface="IBM Plex Sans" panose="020B0503050203000203" pitchFamily="34" charset="0"/>
              <a:cs typeface="Arial" panose="020B0604020202020204" pitchFamily="34" charset="0"/>
            </a:endParaRPr>
          </a:p>
          <a:p>
            <a:pPr marL="7144" marR="0" lvl="2" indent="0" algn="l" defTabSz="685783" rtl="0" eaLnBrk="1" fontAlgn="auto" latinLnBrk="0" hangingPunct="1">
              <a:lnSpc>
                <a:spcPct val="100000"/>
              </a:lnSpc>
              <a:spcBef>
                <a:spcPts val="300"/>
              </a:spcBef>
              <a:spcAft>
                <a:spcPts val="0"/>
              </a:spcAft>
              <a:buClrTx/>
              <a:buSzTx/>
              <a:buFont typeface="Arial"/>
              <a:buNone/>
              <a:tabLst/>
              <a:defRPr/>
            </a:pPr>
            <a:r>
              <a:rPr kumimoji="0" lang="en-US" sz="1088" b="0" i="0" u="none" strike="noStrike" kern="1200" cap="none" spc="0" normalizeH="0" baseline="0" noProof="0" dirty="0">
                <a:ln>
                  <a:noFill/>
                </a:ln>
                <a:solidFill>
                  <a:srgbClr val="FFFFFF"/>
                </a:solidFill>
                <a:effectLst/>
                <a:uLnTx/>
                <a:uFillTx/>
                <a:latin typeface="IBM Plex Sans" panose="020B0503050203000203" pitchFamily="34" charset="0"/>
                <a:cs typeface="Arial" panose="020B0604020202020204" pitchFamily="34" charset="0"/>
              </a:rPr>
              <a:t>Open source cloud native development - empowering teams to start quicker with increased productivity</a:t>
            </a:r>
          </a:p>
          <a:p>
            <a:pPr marL="7144" marR="0" lvl="3" indent="0" algn="l" defTabSz="685783" rtl="0" eaLnBrk="1" fontAlgn="auto" latinLnBrk="0" hangingPunct="1">
              <a:lnSpc>
                <a:spcPct val="100000"/>
              </a:lnSpc>
              <a:spcBef>
                <a:spcPts val="300"/>
              </a:spcBef>
              <a:spcAft>
                <a:spcPts val="0"/>
              </a:spcAft>
              <a:buClrTx/>
              <a:buSzTx/>
              <a:buFont typeface="Arial"/>
              <a:buNone/>
              <a:tabLst/>
              <a:defRPr/>
            </a:pPr>
            <a:endParaRPr kumimoji="0" lang="en-US" sz="1088" b="0" i="0" u="none" strike="noStrike" kern="1200" cap="none" spc="0" normalizeH="0" baseline="0" noProof="0" dirty="0">
              <a:ln>
                <a:noFill/>
              </a:ln>
              <a:solidFill>
                <a:srgbClr val="FFFFFF"/>
              </a:solidFill>
              <a:effectLst/>
              <a:uLnTx/>
              <a:uFillTx/>
              <a:latin typeface="IBM Plex Sans" panose="020B0503050203000203" pitchFamily="34" charset="0"/>
              <a:cs typeface="Arial" panose="020B0604020202020204" pitchFamily="34" charset="0"/>
            </a:endParaRPr>
          </a:p>
        </p:txBody>
      </p:sp>
      <p:sp>
        <p:nvSpPr>
          <p:cNvPr id="33" name="Content Placeholder 3">
            <a:extLst>
              <a:ext uri="{FF2B5EF4-FFF2-40B4-BE49-F238E27FC236}">
                <a16:creationId xmlns:a16="http://schemas.microsoft.com/office/drawing/2014/main" id="{0F2922F8-4BA5-FF45-81A7-0F4464A562AB}"/>
              </a:ext>
            </a:extLst>
          </p:cNvPr>
          <p:cNvSpPr txBox="1">
            <a:spLocks/>
          </p:cNvSpPr>
          <p:nvPr/>
        </p:nvSpPr>
        <p:spPr>
          <a:xfrm>
            <a:off x="4769335" y="2494668"/>
            <a:ext cx="3277019" cy="687593"/>
          </a:xfrm>
          <a:prstGeom prst="rect">
            <a:avLst/>
          </a:prstGeom>
          <a:solidFill>
            <a:schemeClr val="accent2">
              <a:lumMod val="75000"/>
            </a:schemeClr>
          </a:solidFill>
          <a:ln>
            <a:noFill/>
          </a:ln>
        </p:spPr>
        <p:txBody>
          <a:bodyPr vert="horz" lIns="137160" tIns="68580" rIns="137160" bIns="68580" rtlCol="0" anchor="ctr">
            <a:noAutofit/>
          </a:bodyPr>
          <a:lst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100" kern="1200">
                <a:solidFill>
                  <a:schemeClr val="bg2"/>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100" kern="1200">
                <a:solidFill>
                  <a:schemeClr val="bg2"/>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100" kern="1200">
                <a:solidFill>
                  <a:schemeClr val="bg2"/>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100" kern="1200">
                <a:solidFill>
                  <a:schemeClr val="bg2"/>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7144" marR="0" lvl="2" indent="0" algn="l" defTabSz="685783" rtl="0" eaLnBrk="1" fontAlgn="auto" latinLnBrk="0" hangingPunct="1">
              <a:lnSpc>
                <a:spcPct val="100000"/>
              </a:lnSpc>
              <a:spcBef>
                <a:spcPts val="300"/>
              </a:spcBef>
              <a:spcAft>
                <a:spcPts val="0"/>
              </a:spcAft>
              <a:buClrTx/>
              <a:buSzTx/>
              <a:buFont typeface="Arial"/>
              <a:buNone/>
              <a:tabLst/>
              <a:defRPr/>
            </a:pPr>
            <a:r>
              <a:rPr kumimoji="0" lang="en-US" sz="1125" b="0" i="0" u="none" strike="noStrike" kern="1200" cap="none" spc="0" normalizeH="0" baseline="0" noProof="0" dirty="0">
                <a:ln>
                  <a:noFill/>
                </a:ln>
                <a:solidFill>
                  <a:srgbClr val="FFFFFF"/>
                </a:solidFill>
                <a:effectLst/>
                <a:uLnTx/>
                <a:uFillTx/>
                <a:latin typeface="IBM Plex Sans" panose="020B0503050203000203" pitchFamily="34" charset="0"/>
                <a:cs typeface="Arial" panose="020B0604020202020204" pitchFamily="34" charset="0"/>
              </a:rPr>
              <a:t>WAS (Base), WAS Liberty Core, Open Liberty, Node.js with Express and Loopback, Mobile Foundation…and more</a:t>
            </a:r>
          </a:p>
        </p:txBody>
      </p:sp>
      <p:sp>
        <p:nvSpPr>
          <p:cNvPr id="34" name="Rectangle 33">
            <a:extLst>
              <a:ext uri="{FF2B5EF4-FFF2-40B4-BE49-F238E27FC236}">
                <a16:creationId xmlns:a16="http://schemas.microsoft.com/office/drawing/2014/main" id="{2EA16E15-0769-9D41-90DF-874738E0828E}"/>
              </a:ext>
            </a:extLst>
          </p:cNvPr>
          <p:cNvSpPr/>
          <p:nvPr/>
        </p:nvSpPr>
        <p:spPr bwMode="auto">
          <a:xfrm>
            <a:off x="4769336" y="3858428"/>
            <a:ext cx="3277020" cy="565848"/>
          </a:xfrm>
          <a:prstGeom prst="rect">
            <a:avLst/>
          </a:prstGeom>
          <a:solidFill>
            <a:srgbClr val="EE0000"/>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ctr" anchorCtr="0" compatLnSpc="1">
            <a:prstTxWarp prst="textNoShape">
              <a:avLst/>
            </a:prstTxWarp>
          </a:bodyPr>
          <a:lstStyle/>
          <a:p>
            <a:pPr marL="86916" marR="0" lvl="1" indent="0" algn="l" defTabSz="685783" rtl="0" eaLnBrk="1" fontAlgn="auto" latinLnBrk="0" hangingPunct="1">
              <a:lnSpc>
                <a:spcPct val="100000"/>
              </a:lnSpc>
              <a:spcBef>
                <a:spcPts val="0"/>
              </a:spcBef>
              <a:spcAft>
                <a:spcPts val="0"/>
              </a:spcAft>
              <a:buClrTx/>
              <a:buSzTx/>
              <a:buFontTx/>
              <a:buNone/>
              <a:tabLst>
                <a:tab pos="3163491" algn="l"/>
              </a:tabLst>
              <a:defRPr/>
            </a:pPr>
            <a:r>
              <a:rPr kumimoji="0" lang="en-US" sz="1088" b="0" i="0" u="none" strike="noStrike" kern="1200" cap="none" spc="0" normalizeH="0" baseline="0" noProof="0" dirty="0">
                <a:ln>
                  <a:noFill/>
                </a:ln>
                <a:solidFill>
                  <a:srgbClr val="FFFFFF"/>
                </a:solidFill>
                <a:effectLst/>
                <a:uLnTx/>
                <a:uFillTx/>
                <a:latin typeface="IBM Plex Sans" panose="020B0503050203000203" pitchFamily="34" charset="0"/>
                <a:ea typeface="+mn-ea"/>
                <a:cs typeface="+mn-cs"/>
              </a:rPr>
              <a:t>Kubernetes for the Enterprise, designed to power business transformation and unite development teams on a single platform</a:t>
            </a:r>
            <a:endParaRPr kumimoji="0" lang="en-US" sz="1088" b="0" i="0" u="none" strike="noStrike" kern="1200" cap="none" spc="0" normalizeH="0" baseline="0" noProof="0" dirty="0">
              <a:ln>
                <a:noFill/>
              </a:ln>
              <a:solidFill>
                <a:srgbClr val="FFFFFF"/>
              </a:solidFill>
              <a:effectLst/>
              <a:uLnTx/>
              <a:uFillTx/>
              <a:latin typeface="IBM Plex Sans" panose="020B0503050203000203" pitchFamily="34" charset="0"/>
              <a:ea typeface="+mn-ea"/>
              <a:cs typeface="Arial" panose="020B0604020202020204" pitchFamily="34" charset="0"/>
            </a:endParaRPr>
          </a:p>
        </p:txBody>
      </p:sp>
      <p:sp>
        <p:nvSpPr>
          <p:cNvPr id="36" name="Title 1">
            <a:extLst>
              <a:ext uri="{FF2B5EF4-FFF2-40B4-BE49-F238E27FC236}">
                <a16:creationId xmlns:a16="http://schemas.microsoft.com/office/drawing/2014/main" id="{E9C8E0B7-B657-ED42-8EA3-71A7714F7F63}"/>
              </a:ext>
            </a:extLst>
          </p:cNvPr>
          <p:cNvSpPr>
            <a:spLocks noGrp="1"/>
          </p:cNvSpPr>
          <p:nvPr>
            <p:ph type="title"/>
          </p:nvPr>
        </p:nvSpPr>
        <p:spPr>
          <a:xfrm>
            <a:off x="671255" y="4648389"/>
            <a:ext cx="7530464" cy="255214"/>
          </a:xfrm>
        </p:spPr>
        <p:txBody>
          <a:bodyPr/>
          <a:lstStyle/>
          <a:p>
            <a:pPr algn="ctr"/>
            <a:r>
              <a:rPr lang="en-US" sz="1650" i="1" dirty="0">
                <a:solidFill>
                  <a:srgbClr val="FFFF00"/>
                </a:solidFill>
                <a:latin typeface="IBM Plex Sans" panose="020B0503050203000203" pitchFamily="34" charset="77"/>
              </a:rPr>
              <a:t>Best combination of platform, runtimes, and tools for Cloud Native development</a:t>
            </a:r>
          </a:p>
        </p:txBody>
      </p:sp>
      <p:cxnSp>
        <p:nvCxnSpPr>
          <p:cNvPr id="17" name="Straight Arrow Connector 16">
            <a:extLst>
              <a:ext uri="{FF2B5EF4-FFF2-40B4-BE49-F238E27FC236}">
                <a16:creationId xmlns:a16="http://schemas.microsoft.com/office/drawing/2014/main" id="{27D8B495-2E3D-E748-B897-DF8F40713D15}"/>
              </a:ext>
            </a:extLst>
          </p:cNvPr>
          <p:cNvCxnSpPr>
            <a:cxnSpLocks/>
          </p:cNvCxnSpPr>
          <p:nvPr/>
        </p:nvCxnSpPr>
        <p:spPr>
          <a:xfrm>
            <a:off x="4258914" y="2170505"/>
            <a:ext cx="355146" cy="0"/>
          </a:xfrm>
          <a:prstGeom prst="straightConnector1">
            <a:avLst/>
          </a:prstGeom>
          <a:ln w="57150" cap="flat" cmpd="sng" algn="ctr">
            <a:solidFill>
              <a:schemeClr val="bg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2" name="Straight Arrow Connector 21">
            <a:extLst>
              <a:ext uri="{FF2B5EF4-FFF2-40B4-BE49-F238E27FC236}">
                <a16:creationId xmlns:a16="http://schemas.microsoft.com/office/drawing/2014/main" id="{0EB03735-F658-7D4A-89B8-80232A9C9CF3}"/>
              </a:ext>
            </a:extLst>
          </p:cNvPr>
          <p:cNvCxnSpPr>
            <a:cxnSpLocks/>
          </p:cNvCxnSpPr>
          <p:nvPr/>
        </p:nvCxnSpPr>
        <p:spPr>
          <a:xfrm>
            <a:off x="4258914" y="2764039"/>
            <a:ext cx="378557" cy="0"/>
          </a:xfrm>
          <a:prstGeom prst="straightConnector1">
            <a:avLst/>
          </a:prstGeom>
          <a:ln w="57150" cap="flat" cmpd="sng" algn="ctr">
            <a:solidFill>
              <a:schemeClr val="bg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3" name="Straight Arrow Connector 22">
            <a:extLst>
              <a:ext uri="{FF2B5EF4-FFF2-40B4-BE49-F238E27FC236}">
                <a16:creationId xmlns:a16="http://schemas.microsoft.com/office/drawing/2014/main" id="{9D75CC96-FA6F-6E46-BE53-7E5443BDAFA8}"/>
              </a:ext>
            </a:extLst>
          </p:cNvPr>
          <p:cNvCxnSpPr>
            <a:cxnSpLocks/>
          </p:cNvCxnSpPr>
          <p:nvPr/>
        </p:nvCxnSpPr>
        <p:spPr>
          <a:xfrm>
            <a:off x="4258914" y="3473249"/>
            <a:ext cx="378557" cy="0"/>
          </a:xfrm>
          <a:prstGeom prst="straightConnector1">
            <a:avLst/>
          </a:prstGeom>
          <a:ln w="57150" cap="flat" cmpd="sng" algn="ctr">
            <a:solidFill>
              <a:schemeClr val="bg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4" name="Straight Arrow Connector 23">
            <a:extLst>
              <a:ext uri="{FF2B5EF4-FFF2-40B4-BE49-F238E27FC236}">
                <a16:creationId xmlns:a16="http://schemas.microsoft.com/office/drawing/2014/main" id="{59E1218C-9A3E-4043-9D57-1BD83C8F0CDB}"/>
              </a:ext>
            </a:extLst>
          </p:cNvPr>
          <p:cNvCxnSpPr>
            <a:cxnSpLocks/>
          </p:cNvCxnSpPr>
          <p:nvPr/>
        </p:nvCxnSpPr>
        <p:spPr>
          <a:xfrm>
            <a:off x="4278427" y="4124622"/>
            <a:ext cx="378557" cy="0"/>
          </a:xfrm>
          <a:prstGeom prst="straightConnector1">
            <a:avLst/>
          </a:prstGeom>
          <a:ln w="57150" cap="flat" cmpd="sng" algn="ctr">
            <a:solidFill>
              <a:schemeClr val="bg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 name="Slide Number Placeholder 2">
            <a:extLst>
              <a:ext uri="{FF2B5EF4-FFF2-40B4-BE49-F238E27FC236}">
                <a16:creationId xmlns:a16="http://schemas.microsoft.com/office/drawing/2014/main" id="{F973A892-01BE-644D-9B9B-79DA9D34A284}"/>
              </a:ext>
            </a:extLst>
          </p:cNvPr>
          <p:cNvSpPr>
            <a:spLocks noGrp="1"/>
          </p:cNvSpPr>
          <p:nvPr>
            <p:ph type="sldNum" sz="quarter" idx="2"/>
          </p:nvPr>
        </p:nvSpPr>
        <p:spPr/>
        <p:txBody>
          <a:bodyPr/>
          <a:lstStyle/>
          <a:p>
            <a:pPr marL="0" marR="0" lvl="0" indent="0" algn="r" defTabSz="684593" rtl="0" eaLnBrk="1" fontAlgn="auto" latinLnBrk="0" hangingPunct="1">
              <a:lnSpc>
                <a:spcPct val="100000"/>
              </a:lnSpc>
              <a:spcBef>
                <a:spcPts val="0"/>
              </a:spcBef>
              <a:spcAft>
                <a:spcPts val="0"/>
              </a:spcAft>
              <a:buClrTx/>
              <a:buSzTx/>
              <a:buFontTx/>
              <a:buNone/>
              <a:tabLst/>
              <a:defRPr/>
            </a:pPr>
            <a:fld id="{86CB4B4D-7CA3-9044-876B-883B54F8677D}" type="slidenum">
              <a:rPr kumimoji="0" lang="en-US" sz="600" b="0" i="0" u="none" strike="noStrike" kern="1200" cap="none" spc="0" normalizeH="0" baseline="0" noProof="0">
                <a:ln>
                  <a:noFill/>
                </a:ln>
                <a:solidFill>
                  <a:srgbClr val="000000"/>
                </a:solidFill>
                <a:effectLst/>
                <a:uLnTx/>
                <a:uFillTx/>
                <a:latin typeface="Helvetica Light"/>
                <a:sym typeface="Helvetica Light"/>
              </a:rPr>
              <a:pPr marL="0" marR="0" lvl="0" indent="0" algn="r" defTabSz="684593" rtl="0" eaLnBrk="1" fontAlgn="auto" latinLnBrk="0" hangingPunct="1">
                <a:lnSpc>
                  <a:spcPct val="100000"/>
                </a:lnSpc>
                <a:spcBef>
                  <a:spcPts val="0"/>
                </a:spcBef>
                <a:spcAft>
                  <a:spcPts val="0"/>
                </a:spcAft>
                <a:buClrTx/>
                <a:buSzTx/>
                <a:buFontTx/>
                <a:buNone/>
                <a:tabLst/>
                <a:defRPr/>
              </a:pPr>
              <a:t>15</a:t>
            </a:fld>
            <a:endParaRPr kumimoji="0" lang="en-US" sz="600" b="0" i="0" u="none" strike="noStrike" kern="1200" cap="none" spc="0" normalizeH="0" baseline="0" noProof="0" dirty="0">
              <a:ln>
                <a:noFill/>
              </a:ln>
              <a:solidFill>
                <a:srgbClr val="000000"/>
              </a:solidFill>
              <a:effectLst/>
              <a:uLnTx/>
              <a:uFillTx/>
              <a:latin typeface="Helvetica Light"/>
              <a:sym typeface="Helvetica Light"/>
            </a:endParaRPr>
          </a:p>
        </p:txBody>
      </p:sp>
      <p:sp>
        <p:nvSpPr>
          <p:cNvPr id="26" name="Rectangle 25">
            <a:extLst>
              <a:ext uri="{FF2B5EF4-FFF2-40B4-BE49-F238E27FC236}">
                <a16:creationId xmlns:a16="http://schemas.microsoft.com/office/drawing/2014/main" id="{C0C98591-63A3-9040-B73F-978DD7BFADB3}"/>
              </a:ext>
            </a:extLst>
          </p:cNvPr>
          <p:cNvSpPr/>
          <p:nvPr/>
        </p:nvSpPr>
        <p:spPr>
          <a:xfrm>
            <a:off x="4705565" y="1708279"/>
            <a:ext cx="3432295" cy="2822078"/>
          </a:xfrm>
          <a:prstGeom prst="rect">
            <a:avLst/>
          </a:prstGeom>
          <a:ln w="19050">
            <a:solidFill>
              <a:schemeClr val="accent2"/>
            </a:solidFill>
          </a:ln>
        </p:spPr>
        <p:txBody>
          <a:bodyPr wrap="square" lIns="0" tIns="0" rIns="0" bIns="0"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FFFFFF"/>
              </a:solidFill>
              <a:effectLst/>
              <a:uLnTx/>
              <a:uFillTx/>
              <a:latin typeface="Arial"/>
              <a:ea typeface="+mn-ea"/>
              <a:cs typeface="Arial"/>
            </a:endParaRPr>
          </a:p>
        </p:txBody>
      </p:sp>
      <p:sp>
        <p:nvSpPr>
          <p:cNvPr id="35" name="Rectangle 34">
            <a:extLst>
              <a:ext uri="{FF2B5EF4-FFF2-40B4-BE49-F238E27FC236}">
                <a16:creationId xmlns:a16="http://schemas.microsoft.com/office/drawing/2014/main" id="{5B861C85-F28E-0D4C-A139-23D79856BA2A}"/>
              </a:ext>
            </a:extLst>
          </p:cNvPr>
          <p:cNvSpPr/>
          <p:nvPr/>
        </p:nvSpPr>
        <p:spPr>
          <a:xfrm>
            <a:off x="742489" y="1713708"/>
            <a:ext cx="3444434" cy="2816650"/>
          </a:xfrm>
          <a:prstGeom prst="rect">
            <a:avLst/>
          </a:prstGeom>
          <a:ln w="19050">
            <a:solidFill>
              <a:schemeClr val="accent2"/>
            </a:solidFill>
          </a:ln>
        </p:spPr>
        <p:txBody>
          <a:bodyPr wrap="square" lIns="0" tIns="0" rIns="0" bIns="0"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FFFFFF"/>
              </a:solidFill>
              <a:effectLst/>
              <a:uLnTx/>
              <a:uFillTx/>
              <a:latin typeface="Arial"/>
              <a:ea typeface="+mn-ea"/>
              <a:cs typeface="Arial"/>
            </a:endParaRPr>
          </a:p>
        </p:txBody>
      </p:sp>
    </p:spTree>
    <p:extLst>
      <p:ext uri="{BB962C8B-B14F-4D97-AF65-F5344CB8AC3E}">
        <p14:creationId xmlns:p14="http://schemas.microsoft.com/office/powerpoint/2010/main" val="27110961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Rounded Rectangle 70">
            <a:extLst>
              <a:ext uri="{FF2B5EF4-FFF2-40B4-BE49-F238E27FC236}">
                <a16:creationId xmlns:a16="http://schemas.microsoft.com/office/drawing/2014/main" id="{58395551-513C-1045-B71A-A93C9FE45790}"/>
              </a:ext>
            </a:extLst>
          </p:cNvPr>
          <p:cNvSpPr/>
          <p:nvPr/>
        </p:nvSpPr>
        <p:spPr bwMode="auto">
          <a:xfrm rot="10800000">
            <a:off x="1796929" y="1123795"/>
            <a:ext cx="4919828" cy="3636771"/>
          </a:xfrm>
          <a:prstGeom prst="round2SameRect">
            <a:avLst>
              <a:gd name="adj1" fmla="val 3486"/>
              <a:gd name="adj2" fmla="val 0"/>
            </a:avLst>
          </a:prstGeom>
          <a:solidFill>
            <a:schemeClr val="accent3">
              <a:lumMod val="20000"/>
              <a:lumOff val="80000"/>
              <a:alpha val="79000"/>
            </a:schemeClr>
          </a:solidFill>
          <a:ln w="25400">
            <a:solidFill>
              <a:schemeClr val="bg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ctr" anchorCtr="1" compatLnSpc="1">
            <a:prstTxWarp prst="textNoShape">
              <a:avLst/>
            </a:prstTxWarp>
          </a:bodyPr>
          <a:lstStyle/>
          <a:p>
            <a:pPr marL="7144" lvl="1" algn="ctr" defTabSz="685766">
              <a:defRPr/>
            </a:pPr>
            <a:endParaRPr lang="en-US" sz="900" dirty="0">
              <a:solidFill>
                <a:srgbClr val="000000"/>
              </a:solidFill>
              <a:latin typeface="IBM Plex Sans" panose="020B0503050203000203" pitchFamily="34" charset="0"/>
              <a:cs typeface="Arial" panose="020B0604020202020204" pitchFamily="34" charset="0"/>
            </a:endParaRPr>
          </a:p>
        </p:txBody>
      </p:sp>
      <p:sp>
        <p:nvSpPr>
          <p:cNvPr id="127" name="Round Same Side Corner Rectangle 126">
            <a:extLst>
              <a:ext uri="{FF2B5EF4-FFF2-40B4-BE49-F238E27FC236}">
                <a16:creationId xmlns:a16="http://schemas.microsoft.com/office/drawing/2014/main" id="{B92D3A61-82CE-AE44-A668-789226DFE6E8}"/>
              </a:ext>
            </a:extLst>
          </p:cNvPr>
          <p:cNvSpPr/>
          <p:nvPr/>
        </p:nvSpPr>
        <p:spPr>
          <a:xfrm>
            <a:off x="1704942" y="723730"/>
            <a:ext cx="5103806" cy="411156"/>
          </a:xfrm>
          <a:prstGeom prst="roundRect">
            <a:avLst/>
          </a:prstGeom>
          <a:solidFill>
            <a:schemeClr val="accent3">
              <a:lumMod val="50000"/>
            </a:schemeClr>
          </a:solidFill>
          <a:ln>
            <a:solidFill>
              <a:schemeClr val="bg2"/>
            </a:solidFill>
          </a:ln>
          <a:effectLst>
            <a:outerShdw blurRad="50800" dist="38100" dir="5400000" algn="t" rotWithShape="0">
              <a:prstClr val="black">
                <a:alpha val="40000"/>
              </a:prstClr>
            </a:outerShdw>
          </a:effectLst>
        </p:spPr>
        <p:style>
          <a:lnRef idx="2">
            <a:schemeClr val="lt1">
              <a:hueOff val="0"/>
              <a:satOff val="0"/>
              <a:lumOff val="0"/>
              <a:alphaOff val="0"/>
            </a:schemeClr>
          </a:lnRef>
          <a:fillRef idx="1">
            <a:scrgbClr r="0" g="0" b="0"/>
          </a:fillRef>
          <a:effectRef idx="0">
            <a:schemeClr val="accent2">
              <a:hueOff val="0"/>
              <a:satOff val="0"/>
              <a:lumOff val="0"/>
              <a:alphaOff val="0"/>
            </a:schemeClr>
          </a:effectRef>
          <a:fontRef idx="minor">
            <a:schemeClr val="lt1"/>
          </a:fontRef>
        </p:style>
        <p:txBody>
          <a:bodyPr spcFirstLastPara="0" vert="horz" wrap="square" lIns="0" tIns="30480" rIns="0" bIns="30480" numCol="1" spcCol="1270" anchor="ctr" anchorCtr="0">
            <a:noAutofit/>
          </a:bodyPr>
          <a:lstStyle/>
          <a:p>
            <a:pPr algn="ctr" defTabSz="533387">
              <a:spcBef>
                <a:spcPct val="0"/>
              </a:spcBef>
              <a:spcAft>
                <a:spcPct val="35000"/>
              </a:spcAft>
              <a:defRPr/>
            </a:pPr>
            <a:r>
              <a:rPr lang="en-US" sz="1500" b="1" dirty="0">
                <a:solidFill>
                  <a:sysClr val="window" lastClr="FFFFFF"/>
                </a:solidFill>
                <a:latin typeface="IBM Plex Sans" panose="020B0503050000000000" pitchFamily="34" charset="77"/>
              </a:rPr>
              <a:t>Build new cloud-native apps </a:t>
            </a:r>
            <a:endParaRPr lang="en-US" sz="900" b="1" dirty="0">
              <a:solidFill>
                <a:sysClr val="window" lastClr="FFFFFF"/>
              </a:solidFill>
              <a:latin typeface="IBM Plex Sans" panose="020B0503050000000000" pitchFamily="34" charset="77"/>
            </a:endParaRPr>
          </a:p>
        </p:txBody>
      </p:sp>
      <p:grpSp>
        <p:nvGrpSpPr>
          <p:cNvPr id="4" name="Group 3">
            <a:extLst>
              <a:ext uri="{FF2B5EF4-FFF2-40B4-BE49-F238E27FC236}">
                <a16:creationId xmlns:a16="http://schemas.microsoft.com/office/drawing/2014/main" id="{D728C586-C087-F443-B72B-C7C4954B9915}"/>
              </a:ext>
            </a:extLst>
          </p:cNvPr>
          <p:cNvGrpSpPr/>
          <p:nvPr/>
        </p:nvGrpSpPr>
        <p:grpSpPr>
          <a:xfrm>
            <a:off x="7203723" y="579589"/>
            <a:ext cx="685800" cy="685800"/>
            <a:chOff x="10998760" y="764452"/>
            <a:chExt cx="731520" cy="731520"/>
          </a:xfrm>
          <a:effectLst>
            <a:outerShdw blurRad="50800" dist="38100" dir="8100000" algn="tr" rotWithShape="0">
              <a:prstClr val="black">
                <a:alpha val="40000"/>
              </a:prstClr>
            </a:outerShdw>
          </a:effectLst>
        </p:grpSpPr>
        <p:sp>
          <p:nvSpPr>
            <p:cNvPr id="128" name="Oval 127">
              <a:extLst>
                <a:ext uri="{FF2B5EF4-FFF2-40B4-BE49-F238E27FC236}">
                  <a16:creationId xmlns:a16="http://schemas.microsoft.com/office/drawing/2014/main" id="{CAC4DCDF-1792-1843-B09E-B5D4DC4BE336}"/>
                </a:ext>
              </a:extLst>
            </p:cNvPr>
            <p:cNvSpPr>
              <a:spLocks noChangeAspect="1"/>
            </p:cNvSpPr>
            <p:nvPr/>
          </p:nvSpPr>
          <p:spPr>
            <a:xfrm>
              <a:off x="10998760" y="764452"/>
              <a:ext cx="731520" cy="731520"/>
            </a:xfrm>
            <a:prstGeom prst="ellipse">
              <a:avLst/>
            </a:prstGeom>
            <a:ln>
              <a:solidFill>
                <a:schemeClr val="bg2"/>
              </a:solidFill>
            </a:ln>
          </p:spPr>
          <p:style>
            <a:lnRef idx="2">
              <a:schemeClr val="accent2">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pic>
          <p:nvPicPr>
            <p:cNvPr id="137" name="Graphic 136">
              <a:extLst>
                <a:ext uri="{FF2B5EF4-FFF2-40B4-BE49-F238E27FC236}">
                  <a16:creationId xmlns:a16="http://schemas.microsoft.com/office/drawing/2014/main" id="{C0CA5265-DAE2-8444-A8F7-48FA7FFC46C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135920" y="901612"/>
              <a:ext cx="457200" cy="457200"/>
            </a:xfrm>
            <a:prstGeom prst="rect">
              <a:avLst/>
            </a:prstGeom>
          </p:spPr>
        </p:pic>
      </p:grpSp>
      <p:sp>
        <p:nvSpPr>
          <p:cNvPr id="71" name="Rounded Rectangle 70">
            <a:extLst>
              <a:ext uri="{FF2B5EF4-FFF2-40B4-BE49-F238E27FC236}">
                <a16:creationId xmlns:a16="http://schemas.microsoft.com/office/drawing/2014/main" id="{956875C1-E44A-2948-8A6C-90BCF1041CC7}"/>
              </a:ext>
            </a:extLst>
          </p:cNvPr>
          <p:cNvSpPr/>
          <p:nvPr/>
        </p:nvSpPr>
        <p:spPr bwMode="auto">
          <a:xfrm>
            <a:off x="1871690" y="4400029"/>
            <a:ext cx="4770303" cy="320259"/>
          </a:xfrm>
          <a:custGeom>
            <a:avLst/>
            <a:gdLst>
              <a:gd name="connsiteX0" fmla="*/ 0 w 5974855"/>
              <a:gd name="connsiteY0" fmla="*/ 121922 h 731520"/>
              <a:gd name="connsiteX1" fmla="*/ 121922 w 5974855"/>
              <a:gd name="connsiteY1" fmla="*/ 0 h 731520"/>
              <a:gd name="connsiteX2" fmla="*/ 5852933 w 5974855"/>
              <a:gd name="connsiteY2" fmla="*/ 0 h 731520"/>
              <a:gd name="connsiteX3" fmla="*/ 5974855 w 5974855"/>
              <a:gd name="connsiteY3" fmla="*/ 121922 h 731520"/>
              <a:gd name="connsiteX4" fmla="*/ 5974855 w 5974855"/>
              <a:gd name="connsiteY4" fmla="*/ 609598 h 731520"/>
              <a:gd name="connsiteX5" fmla="*/ 5852933 w 5974855"/>
              <a:gd name="connsiteY5" fmla="*/ 731520 h 731520"/>
              <a:gd name="connsiteX6" fmla="*/ 121922 w 5974855"/>
              <a:gd name="connsiteY6" fmla="*/ 731520 h 731520"/>
              <a:gd name="connsiteX7" fmla="*/ 0 w 5974855"/>
              <a:gd name="connsiteY7" fmla="*/ 609598 h 731520"/>
              <a:gd name="connsiteX8" fmla="*/ 0 w 5974855"/>
              <a:gd name="connsiteY8" fmla="*/ 121922 h 731520"/>
              <a:gd name="connsiteX0" fmla="*/ 0 w 5974855"/>
              <a:gd name="connsiteY0" fmla="*/ 121922 h 731520"/>
              <a:gd name="connsiteX1" fmla="*/ 5852933 w 5974855"/>
              <a:gd name="connsiteY1" fmla="*/ 0 h 731520"/>
              <a:gd name="connsiteX2" fmla="*/ 5974855 w 5974855"/>
              <a:gd name="connsiteY2" fmla="*/ 121922 h 731520"/>
              <a:gd name="connsiteX3" fmla="*/ 5974855 w 5974855"/>
              <a:gd name="connsiteY3" fmla="*/ 609598 h 731520"/>
              <a:gd name="connsiteX4" fmla="*/ 5852933 w 5974855"/>
              <a:gd name="connsiteY4" fmla="*/ 731520 h 731520"/>
              <a:gd name="connsiteX5" fmla="*/ 121922 w 5974855"/>
              <a:gd name="connsiteY5" fmla="*/ 731520 h 731520"/>
              <a:gd name="connsiteX6" fmla="*/ 0 w 5974855"/>
              <a:gd name="connsiteY6" fmla="*/ 609598 h 731520"/>
              <a:gd name="connsiteX7" fmla="*/ 0 w 5974855"/>
              <a:gd name="connsiteY7" fmla="*/ 121922 h 731520"/>
              <a:gd name="connsiteX0" fmla="*/ 0 w 5974855"/>
              <a:gd name="connsiteY0" fmla="*/ 60960 h 670558"/>
              <a:gd name="connsiteX1" fmla="*/ 5974855 w 5974855"/>
              <a:gd name="connsiteY1" fmla="*/ 60960 h 670558"/>
              <a:gd name="connsiteX2" fmla="*/ 5974855 w 5974855"/>
              <a:gd name="connsiteY2" fmla="*/ 548636 h 670558"/>
              <a:gd name="connsiteX3" fmla="*/ 5852933 w 5974855"/>
              <a:gd name="connsiteY3" fmla="*/ 670558 h 670558"/>
              <a:gd name="connsiteX4" fmla="*/ 121922 w 5974855"/>
              <a:gd name="connsiteY4" fmla="*/ 670558 h 670558"/>
              <a:gd name="connsiteX5" fmla="*/ 0 w 5974855"/>
              <a:gd name="connsiteY5" fmla="*/ 548636 h 670558"/>
              <a:gd name="connsiteX6" fmla="*/ 0 w 5974855"/>
              <a:gd name="connsiteY6" fmla="*/ 60960 h 670558"/>
              <a:gd name="connsiteX0" fmla="*/ 0 w 5974855"/>
              <a:gd name="connsiteY0" fmla="*/ 0 h 609598"/>
              <a:gd name="connsiteX1" fmla="*/ 5974855 w 5974855"/>
              <a:gd name="connsiteY1" fmla="*/ 0 h 609598"/>
              <a:gd name="connsiteX2" fmla="*/ 5974855 w 5974855"/>
              <a:gd name="connsiteY2" fmla="*/ 487676 h 609598"/>
              <a:gd name="connsiteX3" fmla="*/ 5852933 w 5974855"/>
              <a:gd name="connsiteY3" fmla="*/ 609598 h 609598"/>
              <a:gd name="connsiteX4" fmla="*/ 121922 w 5974855"/>
              <a:gd name="connsiteY4" fmla="*/ 609598 h 609598"/>
              <a:gd name="connsiteX5" fmla="*/ 0 w 5974855"/>
              <a:gd name="connsiteY5" fmla="*/ 487676 h 609598"/>
              <a:gd name="connsiteX6" fmla="*/ 0 w 5974855"/>
              <a:gd name="connsiteY6" fmla="*/ 0 h 609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74855" h="609598">
                <a:moveTo>
                  <a:pt x="0" y="0"/>
                </a:moveTo>
                <a:lnTo>
                  <a:pt x="5974855" y="0"/>
                </a:lnTo>
                <a:lnTo>
                  <a:pt x="5974855" y="487676"/>
                </a:lnTo>
                <a:cubicBezTo>
                  <a:pt x="5974855" y="555012"/>
                  <a:pt x="5920269" y="609598"/>
                  <a:pt x="5852933" y="609598"/>
                </a:cubicBezTo>
                <a:lnTo>
                  <a:pt x="121922" y="609598"/>
                </a:lnTo>
                <a:cubicBezTo>
                  <a:pt x="54586" y="609598"/>
                  <a:pt x="0" y="555012"/>
                  <a:pt x="0" y="487676"/>
                </a:cubicBezTo>
                <a:lnTo>
                  <a:pt x="0" y="0"/>
                </a:lnTo>
                <a:close/>
              </a:path>
            </a:pathLst>
          </a:custGeom>
          <a:solidFill>
            <a:srgbClr val="F8F5FA"/>
          </a:solidFill>
          <a:ln w="19050">
            <a:solidFill>
              <a:schemeClr val="bg1"/>
            </a:solidFill>
            <a:headEnd type="none" w="med" len="med"/>
            <a:tailEnd type="none" w="med" len="med"/>
          </a:ln>
          <a:effectLst>
            <a:outerShdw blurRad="101600" dist="25400" dir="5400000" sx="101000" sy="101000" algn="t" rotWithShape="0">
              <a:prstClr val="black">
                <a:alpha val="30000"/>
              </a:prstClr>
            </a:outerShdw>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ctr" anchorCtr="1" compatLnSpc="1">
            <a:prstTxWarp prst="textNoShape">
              <a:avLst/>
            </a:prstTxWarp>
          </a:bodyPr>
          <a:lstStyle/>
          <a:p>
            <a:pPr marL="7144" lvl="1" algn="ctr" defTabSz="685766">
              <a:defRPr/>
            </a:pPr>
            <a:r>
              <a:rPr lang="en-US" b="1" dirty="0">
                <a:solidFill>
                  <a:srgbClr val="9E0B16"/>
                </a:solidFill>
                <a:latin typeface="IBM Plex Sans" panose="020B0503050203000203" pitchFamily="34" charset="0"/>
                <a:cs typeface="Arial" panose="020B0604020202020204" pitchFamily="34" charset="0"/>
              </a:rPr>
              <a:t>Red Hat OpenShift Container Platform</a:t>
            </a:r>
          </a:p>
        </p:txBody>
      </p:sp>
      <p:grpSp>
        <p:nvGrpSpPr>
          <p:cNvPr id="6" name="Group 5">
            <a:extLst>
              <a:ext uri="{FF2B5EF4-FFF2-40B4-BE49-F238E27FC236}">
                <a16:creationId xmlns:a16="http://schemas.microsoft.com/office/drawing/2014/main" id="{C80D97BC-22D5-0D41-BF01-D0F646A724E1}"/>
              </a:ext>
            </a:extLst>
          </p:cNvPr>
          <p:cNvGrpSpPr/>
          <p:nvPr/>
        </p:nvGrpSpPr>
        <p:grpSpPr>
          <a:xfrm>
            <a:off x="1871690" y="2477141"/>
            <a:ext cx="4770303" cy="1380574"/>
            <a:chOff x="3782786" y="2532937"/>
            <a:chExt cx="4770303" cy="1354121"/>
          </a:xfrm>
          <a:effectLst>
            <a:outerShdw blurRad="101600" dist="25400" dir="5400000" sx="101000" sy="101000" algn="t" rotWithShape="0">
              <a:prstClr val="black">
                <a:alpha val="30000"/>
              </a:prstClr>
            </a:outerShdw>
          </a:effectLst>
        </p:grpSpPr>
        <p:sp>
          <p:nvSpPr>
            <p:cNvPr id="61" name="object 18">
              <a:extLst>
                <a:ext uri="{FF2B5EF4-FFF2-40B4-BE49-F238E27FC236}">
                  <a16:creationId xmlns:a16="http://schemas.microsoft.com/office/drawing/2014/main" id="{45F551BB-677C-E84D-B10E-4E2C7FDB188C}"/>
                </a:ext>
              </a:extLst>
            </p:cNvPr>
            <p:cNvSpPr/>
            <p:nvPr/>
          </p:nvSpPr>
          <p:spPr>
            <a:xfrm>
              <a:off x="3782786" y="2532937"/>
              <a:ext cx="3048382" cy="1354121"/>
            </a:xfrm>
            <a:custGeom>
              <a:avLst/>
              <a:gdLst/>
              <a:ahLst/>
              <a:cxnLst/>
              <a:rect l="l" t="t" r="r" b="b"/>
              <a:pathLst>
                <a:path w="5932170" h="243204">
                  <a:moveTo>
                    <a:pt x="0" y="0"/>
                  </a:moveTo>
                  <a:lnTo>
                    <a:pt x="5931899" y="0"/>
                  </a:lnTo>
                  <a:lnTo>
                    <a:pt x="5931899" y="242999"/>
                  </a:lnTo>
                  <a:lnTo>
                    <a:pt x="0" y="242999"/>
                  </a:lnTo>
                  <a:lnTo>
                    <a:pt x="0" y="0"/>
                  </a:lnTo>
                  <a:close/>
                </a:path>
              </a:pathLst>
            </a:custGeom>
            <a:solidFill>
              <a:srgbClr val="F8F5FA"/>
            </a:solidFill>
            <a:ln w="19050">
              <a:solidFill>
                <a:schemeClr val="bg1"/>
              </a:solidFill>
            </a:ln>
            <a:effectLst/>
          </p:spPr>
          <p:txBody>
            <a:bodyPr wrap="square" lIns="0" tIns="45720" rIns="0" bIns="0" rtlCol="0" anchor="t" anchorCtr="1"/>
            <a:lstStyle/>
            <a:p>
              <a:pPr algn="ctr" defTabSz="685783">
                <a:defRPr/>
              </a:pPr>
              <a:r>
                <a:rPr lang="en-US" sz="1200" b="1" dirty="0">
                  <a:solidFill>
                    <a:srgbClr val="000000"/>
                  </a:solidFill>
                  <a:latin typeface="IBM Plex Sans" panose="020B0503050203000203" pitchFamily="34" charset="0"/>
                </a:rPr>
                <a:t>Red Hat </a:t>
              </a:r>
              <a:r>
                <a:rPr lang="en-US" sz="1200" b="1" dirty="0">
                  <a:solidFill>
                    <a:srgbClr val="9E0B16"/>
                  </a:solidFill>
                  <a:latin typeface="IBM Plex Sans" panose="020B0503050203000203" pitchFamily="34" charset="0"/>
                </a:rPr>
                <a:t>Runtimes</a:t>
              </a:r>
              <a:endParaRPr sz="1200" b="1" dirty="0">
                <a:solidFill>
                  <a:srgbClr val="9E0B16"/>
                </a:solidFill>
                <a:latin typeface="IBM Plex Sans" panose="020B0503050203000203" pitchFamily="34" charset="0"/>
              </a:endParaRPr>
            </a:p>
          </p:txBody>
        </p:sp>
        <p:sp>
          <p:nvSpPr>
            <p:cNvPr id="68" name="object 18">
              <a:extLst>
                <a:ext uri="{FF2B5EF4-FFF2-40B4-BE49-F238E27FC236}">
                  <a16:creationId xmlns:a16="http://schemas.microsoft.com/office/drawing/2014/main" id="{3E4D3597-6AD4-FC4F-A8CF-155861D37AF2}"/>
                </a:ext>
              </a:extLst>
            </p:cNvPr>
            <p:cNvSpPr/>
            <p:nvPr/>
          </p:nvSpPr>
          <p:spPr>
            <a:xfrm>
              <a:off x="6836145" y="2532937"/>
              <a:ext cx="1716944" cy="1354121"/>
            </a:xfrm>
            <a:custGeom>
              <a:avLst/>
              <a:gdLst/>
              <a:ahLst/>
              <a:cxnLst/>
              <a:rect l="l" t="t" r="r" b="b"/>
              <a:pathLst>
                <a:path w="5932170" h="243204">
                  <a:moveTo>
                    <a:pt x="0" y="0"/>
                  </a:moveTo>
                  <a:lnTo>
                    <a:pt x="5931899" y="0"/>
                  </a:lnTo>
                  <a:lnTo>
                    <a:pt x="5931899" y="242999"/>
                  </a:lnTo>
                  <a:lnTo>
                    <a:pt x="0" y="242999"/>
                  </a:lnTo>
                  <a:lnTo>
                    <a:pt x="0" y="0"/>
                  </a:lnTo>
                  <a:close/>
                </a:path>
              </a:pathLst>
            </a:custGeom>
            <a:solidFill>
              <a:srgbClr val="F8F5FA"/>
            </a:solidFill>
            <a:ln w="19050">
              <a:solidFill>
                <a:schemeClr val="bg1"/>
              </a:solidFill>
            </a:ln>
            <a:effectLst/>
          </p:spPr>
          <p:txBody>
            <a:bodyPr wrap="square" lIns="0" tIns="45720" rIns="0" bIns="0" rtlCol="0" anchor="t" anchorCtr="1"/>
            <a:lstStyle/>
            <a:p>
              <a:pPr algn="ctr" defTabSz="685783">
                <a:defRPr/>
              </a:pPr>
              <a:r>
                <a:rPr lang="en-US" sz="1200" b="1" dirty="0">
                  <a:solidFill>
                    <a:srgbClr val="6E177D">
                      <a:lumMod val="75000"/>
                    </a:srgbClr>
                  </a:solidFill>
                  <a:latin typeface="IBM Plex Sans" panose="020B0503050203000203" pitchFamily="34" charset="0"/>
                </a:rPr>
                <a:t>WebSphere</a:t>
              </a:r>
              <a:endParaRPr sz="1200" b="1" dirty="0">
                <a:solidFill>
                  <a:srgbClr val="6E177D">
                    <a:lumMod val="75000"/>
                  </a:srgbClr>
                </a:solidFill>
                <a:latin typeface="IBM Plex Sans" panose="020B0503050203000203" pitchFamily="34" charset="0"/>
              </a:endParaRPr>
            </a:p>
          </p:txBody>
        </p:sp>
      </p:grpSp>
      <p:sp>
        <p:nvSpPr>
          <p:cNvPr id="44" name="object 10">
            <a:extLst>
              <a:ext uri="{FF2B5EF4-FFF2-40B4-BE49-F238E27FC236}">
                <a16:creationId xmlns:a16="http://schemas.microsoft.com/office/drawing/2014/main" id="{C3E88D67-3840-EF40-BEB4-75B82D76EC59}"/>
              </a:ext>
            </a:extLst>
          </p:cNvPr>
          <p:cNvSpPr txBox="1"/>
          <p:nvPr/>
        </p:nvSpPr>
        <p:spPr>
          <a:xfrm>
            <a:off x="1934485" y="2728374"/>
            <a:ext cx="1041939" cy="320040"/>
          </a:xfrm>
          <a:prstGeom prst="rect">
            <a:avLst/>
          </a:prstGeom>
          <a:solidFill>
            <a:srgbClr val="00A1A3"/>
          </a:solidFill>
          <a:ln w="6350">
            <a:solidFill>
              <a:schemeClr val="bg1"/>
            </a:solidFill>
          </a:ln>
        </p:spPr>
        <p:txBody>
          <a:bodyPr vert="horz" wrap="square" lIns="0" tIns="0" rIns="0" bIns="0" rtlCol="0" anchor="ctr" anchorCtr="1">
            <a:noAutofit/>
          </a:bodyPr>
          <a:lstStyle/>
          <a:p>
            <a:pPr marL="8335" algn="ctr" defTabSz="685783">
              <a:tabLst>
                <a:tab pos="36909" algn="l"/>
              </a:tabLst>
              <a:defRPr/>
            </a:pPr>
            <a:r>
              <a:rPr lang="en-US" sz="900" b="1" spc="-23" dirty="0">
                <a:solidFill>
                  <a:srgbClr val="EAEAEA"/>
                </a:solidFill>
                <a:latin typeface="IBM Plex Sans" panose="020B0503050203000203" pitchFamily="34" charset="0"/>
                <a:cs typeface="Arial"/>
              </a:rPr>
              <a:t>Java/Jakarta EE</a:t>
            </a:r>
            <a:endParaRPr lang="en-US" sz="900" b="1" dirty="0">
              <a:solidFill>
                <a:srgbClr val="EAEAEA"/>
              </a:solidFill>
              <a:latin typeface="IBM Plex Sans" panose="020B0503050203000203" pitchFamily="34" charset="0"/>
              <a:cs typeface="Arial"/>
            </a:endParaRPr>
          </a:p>
          <a:p>
            <a:pPr marL="8335" algn="ctr" defTabSz="685783">
              <a:tabLst>
                <a:tab pos="36909" algn="l"/>
              </a:tabLst>
              <a:defRPr/>
            </a:pPr>
            <a:r>
              <a:rPr lang="en-US" sz="675" spc="-34" dirty="0">
                <a:solidFill>
                  <a:srgbClr val="EAEAEA"/>
                </a:solidFill>
                <a:latin typeface="IBM Plex Sans" panose="020B0503050203000203" pitchFamily="34" charset="0"/>
                <a:cs typeface="Arial"/>
              </a:rPr>
              <a:t>Open </a:t>
            </a:r>
            <a:r>
              <a:rPr lang="en-US" sz="675" spc="-23" dirty="0">
                <a:solidFill>
                  <a:srgbClr val="EAEAEA"/>
                </a:solidFill>
                <a:latin typeface="IBM Plex Sans" panose="020B0503050203000203" pitchFamily="34" charset="0"/>
                <a:cs typeface="Arial"/>
              </a:rPr>
              <a:t>Liberty</a:t>
            </a:r>
            <a:r>
              <a:rPr lang="en-US" sz="675" dirty="0">
                <a:solidFill>
                  <a:srgbClr val="EAEAEA"/>
                </a:solidFill>
                <a:latin typeface="IBM Plex Sans" panose="020B0503050203000203" pitchFamily="34" charset="0"/>
                <a:cs typeface="Arial"/>
              </a:rPr>
              <a:t>, </a:t>
            </a:r>
            <a:r>
              <a:rPr lang="en-US" sz="675" spc="-26" dirty="0">
                <a:solidFill>
                  <a:srgbClr val="EAEAEA"/>
                </a:solidFill>
                <a:latin typeface="IBM Plex Sans" panose="020B0503050203000203" pitchFamily="34" charset="0"/>
                <a:cs typeface="Arial"/>
              </a:rPr>
              <a:t>JBoss </a:t>
            </a:r>
            <a:r>
              <a:rPr lang="en-US" sz="675" spc="-56" dirty="0">
                <a:solidFill>
                  <a:srgbClr val="EAEAEA"/>
                </a:solidFill>
                <a:latin typeface="IBM Plex Sans" panose="020B0503050203000203" pitchFamily="34" charset="0"/>
                <a:cs typeface="Arial"/>
              </a:rPr>
              <a:t>EAP</a:t>
            </a:r>
            <a:endParaRPr lang="en-US" sz="675" dirty="0">
              <a:solidFill>
                <a:srgbClr val="EAEAEA"/>
              </a:solidFill>
              <a:latin typeface="IBM Plex Sans" panose="020B0503050203000203" pitchFamily="34" charset="0"/>
              <a:cs typeface="Arial"/>
            </a:endParaRPr>
          </a:p>
        </p:txBody>
      </p:sp>
      <p:sp>
        <p:nvSpPr>
          <p:cNvPr id="45" name="object 11">
            <a:extLst>
              <a:ext uri="{FF2B5EF4-FFF2-40B4-BE49-F238E27FC236}">
                <a16:creationId xmlns:a16="http://schemas.microsoft.com/office/drawing/2014/main" id="{C1B86ABB-53FC-5944-A52A-31FD7777407D}"/>
              </a:ext>
            </a:extLst>
          </p:cNvPr>
          <p:cNvSpPr txBox="1"/>
          <p:nvPr/>
        </p:nvSpPr>
        <p:spPr>
          <a:xfrm>
            <a:off x="3041843" y="2728374"/>
            <a:ext cx="868680" cy="320040"/>
          </a:xfrm>
          <a:prstGeom prst="rect">
            <a:avLst/>
          </a:prstGeom>
          <a:solidFill>
            <a:srgbClr val="00A1A3"/>
          </a:solidFill>
          <a:ln w="6350">
            <a:solidFill>
              <a:schemeClr val="bg1"/>
            </a:solidFill>
          </a:ln>
        </p:spPr>
        <p:txBody>
          <a:bodyPr vert="horz" wrap="square" lIns="0" tIns="41433" rIns="0" bIns="0" rtlCol="0" anchor="ctr" anchorCtr="1">
            <a:noAutofit/>
          </a:bodyPr>
          <a:lstStyle/>
          <a:p>
            <a:pPr marL="8335" algn="ctr" defTabSz="685783">
              <a:spcBef>
                <a:spcPts val="326"/>
              </a:spcBef>
              <a:defRPr/>
            </a:pPr>
            <a:r>
              <a:rPr lang="en-US" sz="900" b="1" spc="-45" dirty="0">
                <a:solidFill>
                  <a:srgbClr val="EAEAEA"/>
                </a:solidFill>
                <a:latin typeface="IBM Plex Sans" panose="020B0503050203000203" pitchFamily="34" charset="0"/>
                <a:cs typeface="Arial"/>
              </a:rPr>
              <a:t>Java</a:t>
            </a:r>
            <a:r>
              <a:rPr sz="900" b="1" spc="-98" dirty="0">
                <a:solidFill>
                  <a:srgbClr val="EAEAEA"/>
                </a:solidFill>
                <a:latin typeface="IBM Plex Sans" panose="020B0503050203000203" pitchFamily="34" charset="0"/>
                <a:cs typeface="Arial"/>
              </a:rPr>
              <a:t> </a:t>
            </a:r>
            <a:r>
              <a:rPr sz="900" b="1" spc="-75" dirty="0">
                <a:solidFill>
                  <a:srgbClr val="EAEAEA"/>
                </a:solidFill>
                <a:latin typeface="IBM Plex Sans" panose="020B0503050203000203" pitchFamily="34" charset="0"/>
                <a:cs typeface="Arial"/>
              </a:rPr>
              <a:t>SE</a:t>
            </a:r>
            <a:endParaRPr sz="900" b="1" dirty="0">
              <a:solidFill>
                <a:srgbClr val="EAEAEA"/>
              </a:solidFill>
              <a:latin typeface="IBM Plex Sans" panose="020B0503050203000203" pitchFamily="34" charset="0"/>
              <a:cs typeface="Arial"/>
            </a:endParaRPr>
          </a:p>
          <a:p>
            <a:pPr marL="8335" algn="ctr" defTabSz="685783">
              <a:spcBef>
                <a:spcPts val="71"/>
              </a:spcBef>
              <a:defRPr/>
            </a:pPr>
            <a:r>
              <a:rPr sz="675" spc="-23" dirty="0">
                <a:solidFill>
                  <a:srgbClr val="EAEAEA"/>
                </a:solidFill>
                <a:latin typeface="IBM Plex Sans" panose="020B0503050203000203" pitchFamily="34" charset="0"/>
                <a:cs typeface="Arial"/>
              </a:rPr>
              <a:t>O</a:t>
            </a:r>
            <a:r>
              <a:rPr lang="en-US" sz="675" spc="-23" dirty="0">
                <a:solidFill>
                  <a:srgbClr val="EAEAEA"/>
                </a:solidFill>
                <a:latin typeface="IBM Plex Sans" panose="020B0503050203000203" pitchFamily="34" charset="0"/>
                <a:cs typeface="Arial"/>
              </a:rPr>
              <a:t>pen</a:t>
            </a:r>
            <a:r>
              <a:rPr sz="675" spc="-23" dirty="0">
                <a:solidFill>
                  <a:srgbClr val="EAEAEA"/>
                </a:solidFill>
                <a:latin typeface="IBM Plex Sans" panose="020B0503050203000203" pitchFamily="34" charset="0"/>
                <a:cs typeface="Arial"/>
              </a:rPr>
              <a:t>JDK</a:t>
            </a:r>
            <a:endParaRPr sz="675" dirty="0">
              <a:solidFill>
                <a:srgbClr val="EAEAEA"/>
              </a:solidFill>
              <a:latin typeface="IBM Plex Sans" panose="020B0503050203000203" pitchFamily="34" charset="0"/>
              <a:cs typeface="Arial"/>
            </a:endParaRPr>
          </a:p>
        </p:txBody>
      </p:sp>
      <p:sp>
        <p:nvSpPr>
          <p:cNvPr id="47" name="object 12">
            <a:extLst>
              <a:ext uri="{FF2B5EF4-FFF2-40B4-BE49-F238E27FC236}">
                <a16:creationId xmlns:a16="http://schemas.microsoft.com/office/drawing/2014/main" id="{FCC0B08B-DC62-BE49-8771-AEF32A064025}"/>
              </a:ext>
            </a:extLst>
          </p:cNvPr>
          <p:cNvSpPr txBox="1"/>
          <p:nvPr/>
        </p:nvSpPr>
        <p:spPr>
          <a:xfrm>
            <a:off x="3975943" y="3096062"/>
            <a:ext cx="868680" cy="320040"/>
          </a:xfrm>
          <a:prstGeom prst="rect">
            <a:avLst/>
          </a:prstGeom>
          <a:solidFill>
            <a:srgbClr val="00A1A3"/>
          </a:solidFill>
          <a:ln w="6350">
            <a:solidFill>
              <a:schemeClr val="bg1"/>
            </a:solidFill>
          </a:ln>
        </p:spPr>
        <p:txBody>
          <a:bodyPr vert="horz" wrap="square" lIns="0" tIns="28575" rIns="0" bIns="0" rtlCol="0" anchor="ctr" anchorCtr="1">
            <a:noAutofit/>
          </a:bodyPr>
          <a:lstStyle/>
          <a:p>
            <a:pPr marL="8335" algn="ctr" defTabSz="685783">
              <a:spcBef>
                <a:spcPts val="225"/>
              </a:spcBef>
              <a:defRPr/>
            </a:pPr>
            <a:r>
              <a:rPr lang="en-US" sz="900" b="1" spc="-60" dirty="0">
                <a:solidFill>
                  <a:srgbClr val="EAEAEA"/>
                </a:solidFill>
                <a:latin typeface="IBM Plex Sans" panose="020B0503050203000203" pitchFamily="34" charset="0"/>
                <a:cs typeface="Arial"/>
              </a:rPr>
              <a:t>Serverless</a:t>
            </a:r>
            <a:endParaRPr sz="900" b="1" dirty="0">
              <a:solidFill>
                <a:srgbClr val="EAEAEA"/>
              </a:solidFill>
              <a:latin typeface="IBM Plex Sans" panose="020B0503050203000203" pitchFamily="34" charset="0"/>
              <a:cs typeface="Arial"/>
            </a:endParaRPr>
          </a:p>
          <a:p>
            <a:pPr marL="8335" algn="ctr" defTabSz="685783">
              <a:defRPr/>
            </a:pPr>
            <a:r>
              <a:rPr sz="675" spc="-34" dirty="0">
                <a:solidFill>
                  <a:srgbClr val="EAEAEA"/>
                </a:solidFill>
                <a:latin typeface="IBM Plex Sans" panose="020B0503050203000203" pitchFamily="34" charset="0"/>
                <a:cs typeface="Arial"/>
              </a:rPr>
              <a:t>C</a:t>
            </a:r>
            <a:r>
              <a:rPr lang="en-US" sz="675" spc="-34" dirty="0">
                <a:solidFill>
                  <a:srgbClr val="EAEAEA"/>
                </a:solidFill>
                <a:latin typeface="IBM Plex Sans" panose="020B0503050203000203" pitchFamily="34" charset="0"/>
                <a:cs typeface="Arial"/>
              </a:rPr>
              <a:t>loud</a:t>
            </a:r>
            <a:r>
              <a:rPr sz="675" spc="-41" dirty="0">
                <a:solidFill>
                  <a:srgbClr val="EAEAEA"/>
                </a:solidFill>
                <a:latin typeface="IBM Plex Sans" panose="020B0503050203000203" pitchFamily="34" charset="0"/>
                <a:cs typeface="Arial"/>
              </a:rPr>
              <a:t> </a:t>
            </a:r>
            <a:r>
              <a:rPr sz="675" spc="-30" dirty="0">
                <a:solidFill>
                  <a:srgbClr val="EAEAEA"/>
                </a:solidFill>
                <a:latin typeface="IBM Plex Sans" panose="020B0503050203000203" pitchFamily="34" charset="0"/>
                <a:cs typeface="Arial"/>
              </a:rPr>
              <a:t>F</a:t>
            </a:r>
            <a:r>
              <a:rPr lang="en-US" sz="675" spc="-30" dirty="0">
                <a:solidFill>
                  <a:srgbClr val="EAEAEA"/>
                </a:solidFill>
                <a:latin typeface="IBM Plex Sans" panose="020B0503050203000203" pitchFamily="34" charset="0"/>
                <a:cs typeface="Arial"/>
              </a:rPr>
              <a:t>unctions</a:t>
            </a:r>
            <a:endParaRPr sz="675" dirty="0">
              <a:solidFill>
                <a:srgbClr val="EAEAEA"/>
              </a:solidFill>
              <a:latin typeface="IBM Plex Sans" panose="020B0503050203000203" pitchFamily="34" charset="0"/>
              <a:cs typeface="Arial"/>
            </a:endParaRPr>
          </a:p>
        </p:txBody>
      </p:sp>
      <p:sp>
        <p:nvSpPr>
          <p:cNvPr id="48" name="object 13">
            <a:extLst>
              <a:ext uri="{FF2B5EF4-FFF2-40B4-BE49-F238E27FC236}">
                <a16:creationId xmlns:a16="http://schemas.microsoft.com/office/drawing/2014/main" id="{3C17BE63-D77C-8C43-A76B-76E76E4A59B7}"/>
              </a:ext>
            </a:extLst>
          </p:cNvPr>
          <p:cNvSpPr txBox="1"/>
          <p:nvPr/>
        </p:nvSpPr>
        <p:spPr>
          <a:xfrm>
            <a:off x="3041843" y="3096062"/>
            <a:ext cx="868680" cy="320040"/>
          </a:xfrm>
          <a:prstGeom prst="rect">
            <a:avLst/>
          </a:prstGeom>
          <a:solidFill>
            <a:srgbClr val="00A1A3"/>
          </a:solidFill>
          <a:ln w="6350">
            <a:solidFill>
              <a:schemeClr val="bg1"/>
            </a:solidFill>
          </a:ln>
        </p:spPr>
        <p:txBody>
          <a:bodyPr vert="horz" wrap="square" lIns="0" tIns="28099" rIns="0" bIns="0" rtlCol="0" anchor="ctr" anchorCtr="1">
            <a:noAutofit/>
          </a:bodyPr>
          <a:lstStyle/>
          <a:p>
            <a:pPr algn="ctr" defTabSz="685783">
              <a:spcBef>
                <a:spcPts val="221"/>
              </a:spcBef>
              <a:defRPr/>
            </a:pPr>
            <a:r>
              <a:rPr lang="en-US" sz="900" b="1" spc="-45" dirty="0">
                <a:solidFill>
                  <a:srgbClr val="EAEAEA"/>
                </a:solidFill>
                <a:latin typeface="IBM Plex Sans" panose="020B0503050203000203" pitchFamily="34" charset="0"/>
                <a:cs typeface="Arial"/>
              </a:rPr>
              <a:t>Spring</a:t>
            </a:r>
            <a:endParaRPr sz="900" b="1" dirty="0">
              <a:solidFill>
                <a:srgbClr val="EAEAEA"/>
              </a:solidFill>
              <a:latin typeface="IBM Plex Sans" panose="020B0503050203000203" pitchFamily="34" charset="0"/>
              <a:cs typeface="Arial"/>
            </a:endParaRPr>
          </a:p>
          <a:p>
            <a:pPr algn="ctr" defTabSz="685783">
              <a:defRPr/>
            </a:pPr>
            <a:r>
              <a:rPr sz="675" spc="-34" dirty="0">
                <a:solidFill>
                  <a:srgbClr val="EAEAEA"/>
                </a:solidFill>
                <a:latin typeface="IBM Plex Sans" panose="020B0503050203000203" pitchFamily="34" charset="0"/>
                <a:cs typeface="Arial"/>
              </a:rPr>
              <a:t>S</a:t>
            </a:r>
            <a:r>
              <a:rPr lang="en-US" sz="675" spc="-34" dirty="0">
                <a:solidFill>
                  <a:srgbClr val="EAEAEA"/>
                </a:solidFill>
                <a:latin typeface="IBM Plex Sans" panose="020B0503050203000203" pitchFamily="34" charset="0"/>
                <a:cs typeface="Arial"/>
              </a:rPr>
              <a:t>pring Boot</a:t>
            </a:r>
            <a:endParaRPr sz="750" dirty="0">
              <a:solidFill>
                <a:srgbClr val="EAEAEA"/>
              </a:solidFill>
              <a:latin typeface="IBM Plex Sans" panose="020B0503050203000203" pitchFamily="34" charset="0"/>
              <a:cs typeface="Arial"/>
            </a:endParaRPr>
          </a:p>
        </p:txBody>
      </p:sp>
      <p:sp>
        <p:nvSpPr>
          <p:cNvPr id="56" name="object 21">
            <a:extLst>
              <a:ext uri="{FF2B5EF4-FFF2-40B4-BE49-F238E27FC236}">
                <a16:creationId xmlns:a16="http://schemas.microsoft.com/office/drawing/2014/main" id="{67C3FB54-0BFB-084D-920C-2AAD578C0A5A}"/>
              </a:ext>
            </a:extLst>
          </p:cNvPr>
          <p:cNvSpPr txBox="1"/>
          <p:nvPr/>
        </p:nvSpPr>
        <p:spPr>
          <a:xfrm>
            <a:off x="1934485" y="3456025"/>
            <a:ext cx="1041939" cy="320040"/>
          </a:xfrm>
          <a:prstGeom prst="rect">
            <a:avLst/>
          </a:prstGeom>
          <a:solidFill>
            <a:srgbClr val="00A1A3"/>
          </a:solidFill>
          <a:ln w="6350">
            <a:solidFill>
              <a:schemeClr val="bg1"/>
            </a:solidFill>
          </a:ln>
        </p:spPr>
        <p:txBody>
          <a:bodyPr vert="horz" wrap="square" lIns="0" tIns="0" rIns="0" bIns="0" rtlCol="0" anchor="ctr" anchorCtr="1">
            <a:noAutofit/>
          </a:bodyPr>
          <a:lstStyle/>
          <a:p>
            <a:pPr marL="476" algn="ctr" defTabSz="685783">
              <a:defRPr/>
            </a:pPr>
            <a:r>
              <a:rPr lang="en-US" sz="900" b="1" spc="-41" dirty="0">
                <a:solidFill>
                  <a:srgbClr val="EAEAEA"/>
                </a:solidFill>
                <a:latin typeface="IBM Plex Sans" panose="020B0503050203000203" pitchFamily="34" charset="0"/>
                <a:cs typeface="Arial"/>
              </a:rPr>
              <a:t>MicroProfile</a:t>
            </a:r>
            <a:endParaRPr lang="en-US" sz="900" b="1" dirty="0">
              <a:solidFill>
                <a:srgbClr val="EAEAEA"/>
              </a:solidFill>
              <a:latin typeface="IBM Plex Sans" panose="020B0503050203000203" pitchFamily="34" charset="0"/>
              <a:cs typeface="Arial"/>
            </a:endParaRPr>
          </a:p>
          <a:p>
            <a:pPr marL="476" algn="ctr" defTabSz="685783">
              <a:defRPr/>
            </a:pPr>
            <a:r>
              <a:rPr lang="en-GB" sz="675" spc="-34" dirty="0">
                <a:solidFill>
                  <a:srgbClr val="EAEAEA"/>
                </a:solidFill>
                <a:latin typeface="IBM Plex Sans" panose="020B0503050203000203" pitchFamily="34" charset="0"/>
                <a:cs typeface="Arial"/>
              </a:rPr>
              <a:t>Open </a:t>
            </a:r>
            <a:r>
              <a:rPr lang="en-GB" sz="675" spc="-23" dirty="0">
                <a:solidFill>
                  <a:srgbClr val="EAEAEA"/>
                </a:solidFill>
                <a:latin typeface="IBM Plex Sans" panose="020B0503050203000203" pitchFamily="34" charset="0"/>
                <a:cs typeface="Arial"/>
              </a:rPr>
              <a:t>Liberty , </a:t>
            </a:r>
            <a:r>
              <a:rPr lang="en-US" sz="675" spc="-26" dirty="0">
                <a:solidFill>
                  <a:srgbClr val="EAEAEA"/>
                </a:solidFill>
                <a:latin typeface="IBM Plex Sans" panose="020B0503050203000203" pitchFamily="34" charset="0"/>
                <a:cs typeface="Arial"/>
              </a:rPr>
              <a:t>Thorntail</a:t>
            </a:r>
            <a:endParaRPr sz="675" dirty="0">
              <a:solidFill>
                <a:srgbClr val="EAEAEA"/>
              </a:solidFill>
              <a:latin typeface="IBM Plex Sans" panose="020B0503050203000203" pitchFamily="34" charset="0"/>
              <a:cs typeface="Arial"/>
            </a:endParaRPr>
          </a:p>
        </p:txBody>
      </p:sp>
      <p:sp>
        <p:nvSpPr>
          <p:cNvPr id="62" name="object 10">
            <a:extLst>
              <a:ext uri="{FF2B5EF4-FFF2-40B4-BE49-F238E27FC236}">
                <a16:creationId xmlns:a16="http://schemas.microsoft.com/office/drawing/2014/main" id="{F82C642B-7ACD-EC48-B2B9-7A83C3A5730D}"/>
              </a:ext>
            </a:extLst>
          </p:cNvPr>
          <p:cNvSpPr txBox="1"/>
          <p:nvPr/>
        </p:nvSpPr>
        <p:spPr>
          <a:xfrm>
            <a:off x="3975943" y="2728374"/>
            <a:ext cx="868680" cy="320040"/>
          </a:xfrm>
          <a:prstGeom prst="rect">
            <a:avLst/>
          </a:prstGeom>
          <a:solidFill>
            <a:srgbClr val="00A1A3"/>
          </a:solidFill>
          <a:ln w="6350">
            <a:solidFill>
              <a:schemeClr val="bg1"/>
            </a:solidFill>
          </a:ln>
        </p:spPr>
        <p:txBody>
          <a:bodyPr vert="horz" wrap="square" lIns="0" tIns="0" rIns="0" bIns="0" rtlCol="0" anchor="ctr" anchorCtr="1">
            <a:noAutofit/>
          </a:bodyPr>
          <a:lstStyle/>
          <a:p>
            <a:pPr marL="8335" algn="ctr" defTabSz="685783">
              <a:tabLst>
                <a:tab pos="36909" algn="l"/>
              </a:tabLst>
              <a:defRPr/>
            </a:pPr>
            <a:r>
              <a:rPr lang="en-US" sz="900" b="1" spc="-23" dirty="0">
                <a:solidFill>
                  <a:srgbClr val="EAEAEA"/>
                </a:solidFill>
                <a:latin typeface="IBM Plex Sans" panose="020B0503050203000203" pitchFamily="34" charset="0"/>
                <a:cs typeface="Arial"/>
              </a:rPr>
              <a:t>Java Web</a:t>
            </a:r>
          </a:p>
          <a:p>
            <a:pPr marL="8335" algn="ctr" defTabSz="685783">
              <a:tabLst>
                <a:tab pos="36909" algn="l"/>
              </a:tabLst>
              <a:defRPr/>
            </a:pPr>
            <a:r>
              <a:rPr sz="675" spc="-26" dirty="0">
                <a:solidFill>
                  <a:srgbClr val="EAEAEA"/>
                </a:solidFill>
                <a:latin typeface="IBM Plex Sans" panose="020B0503050203000203" pitchFamily="34" charset="0"/>
                <a:cs typeface="Arial"/>
              </a:rPr>
              <a:t>JB</a:t>
            </a:r>
            <a:r>
              <a:rPr lang="en-US" sz="675" spc="-26" dirty="0">
                <a:solidFill>
                  <a:srgbClr val="EAEAEA"/>
                </a:solidFill>
                <a:latin typeface="IBM Plex Sans" panose="020B0503050203000203" pitchFamily="34" charset="0"/>
                <a:cs typeface="Arial"/>
              </a:rPr>
              <a:t>oss</a:t>
            </a:r>
            <a:r>
              <a:rPr sz="675" spc="-26" dirty="0">
                <a:solidFill>
                  <a:srgbClr val="EAEAEA"/>
                </a:solidFill>
                <a:latin typeface="IBM Plex Sans" panose="020B0503050203000203" pitchFamily="34" charset="0"/>
                <a:cs typeface="Arial"/>
              </a:rPr>
              <a:t> </a:t>
            </a:r>
            <a:r>
              <a:rPr lang="en-US" sz="675" spc="-26" dirty="0">
                <a:solidFill>
                  <a:srgbClr val="EAEAEA"/>
                </a:solidFill>
                <a:latin typeface="IBM Plex Sans" panose="020B0503050203000203" pitchFamily="34" charset="0"/>
                <a:cs typeface="Arial"/>
              </a:rPr>
              <a:t>WS</a:t>
            </a:r>
            <a:endParaRPr sz="675" dirty="0">
              <a:solidFill>
                <a:srgbClr val="EAEAEA"/>
              </a:solidFill>
              <a:latin typeface="IBM Plex Sans" panose="020B0503050203000203" pitchFamily="34" charset="0"/>
              <a:cs typeface="Arial"/>
            </a:endParaRPr>
          </a:p>
        </p:txBody>
      </p:sp>
      <p:sp>
        <p:nvSpPr>
          <p:cNvPr id="63" name="object 13">
            <a:extLst>
              <a:ext uri="{FF2B5EF4-FFF2-40B4-BE49-F238E27FC236}">
                <a16:creationId xmlns:a16="http://schemas.microsoft.com/office/drawing/2014/main" id="{A9DB7AE8-A851-904E-80E1-994DA4D611EC}"/>
              </a:ext>
            </a:extLst>
          </p:cNvPr>
          <p:cNvSpPr txBox="1"/>
          <p:nvPr/>
        </p:nvSpPr>
        <p:spPr>
          <a:xfrm>
            <a:off x="1934485" y="3096062"/>
            <a:ext cx="1041939" cy="320040"/>
          </a:xfrm>
          <a:prstGeom prst="rect">
            <a:avLst/>
          </a:prstGeom>
          <a:solidFill>
            <a:srgbClr val="00A1A3"/>
          </a:solidFill>
          <a:ln w="6350">
            <a:solidFill>
              <a:schemeClr val="bg1"/>
            </a:solidFill>
          </a:ln>
        </p:spPr>
        <p:txBody>
          <a:bodyPr vert="horz" wrap="square" lIns="0" tIns="28099" rIns="0" bIns="0" rtlCol="0" anchor="ctr" anchorCtr="1">
            <a:noAutofit/>
          </a:bodyPr>
          <a:lstStyle/>
          <a:p>
            <a:pPr algn="ctr" defTabSz="685783">
              <a:spcBef>
                <a:spcPts val="221"/>
              </a:spcBef>
              <a:defRPr/>
            </a:pPr>
            <a:r>
              <a:rPr lang="en-US" sz="900" b="1" spc="-45" dirty="0">
                <a:solidFill>
                  <a:srgbClr val="EAEAEA"/>
                </a:solidFill>
                <a:latin typeface="IBM Plex Sans" panose="020B0503050203000203" pitchFamily="34" charset="0"/>
                <a:cs typeface="Arial"/>
              </a:rPr>
              <a:t>Javascript</a:t>
            </a:r>
            <a:endParaRPr sz="900" b="1" dirty="0">
              <a:solidFill>
                <a:srgbClr val="EAEAEA"/>
              </a:solidFill>
              <a:latin typeface="IBM Plex Sans" panose="020B0503050203000203" pitchFamily="34" charset="0"/>
              <a:cs typeface="Arial"/>
            </a:endParaRPr>
          </a:p>
          <a:p>
            <a:pPr algn="ctr" defTabSz="685783">
              <a:defRPr/>
            </a:pPr>
            <a:r>
              <a:rPr lang="en-US" sz="675" spc="-34" dirty="0">
                <a:solidFill>
                  <a:srgbClr val="EAEAEA"/>
                </a:solidFill>
                <a:latin typeface="IBM Plex Sans" panose="020B0503050203000203" pitchFamily="34" charset="0"/>
                <a:cs typeface="Arial"/>
              </a:rPr>
              <a:t>Node.js</a:t>
            </a:r>
            <a:endParaRPr sz="750" dirty="0">
              <a:solidFill>
                <a:srgbClr val="EAEAEA"/>
              </a:solidFill>
              <a:latin typeface="IBM Plex Sans" panose="020B0503050203000203" pitchFamily="34" charset="0"/>
              <a:cs typeface="Arial"/>
            </a:endParaRPr>
          </a:p>
        </p:txBody>
      </p:sp>
      <p:sp>
        <p:nvSpPr>
          <p:cNvPr id="64" name="object 13">
            <a:extLst>
              <a:ext uri="{FF2B5EF4-FFF2-40B4-BE49-F238E27FC236}">
                <a16:creationId xmlns:a16="http://schemas.microsoft.com/office/drawing/2014/main" id="{50D20AA5-7F3B-E34E-B219-F0427792BBDC}"/>
              </a:ext>
            </a:extLst>
          </p:cNvPr>
          <p:cNvSpPr txBox="1"/>
          <p:nvPr/>
        </p:nvSpPr>
        <p:spPr>
          <a:xfrm>
            <a:off x="3041843" y="3456025"/>
            <a:ext cx="868680" cy="320040"/>
          </a:xfrm>
          <a:prstGeom prst="rect">
            <a:avLst/>
          </a:prstGeom>
          <a:solidFill>
            <a:srgbClr val="00A1A3"/>
          </a:solidFill>
          <a:ln w="6350">
            <a:solidFill>
              <a:schemeClr val="bg1"/>
            </a:solidFill>
          </a:ln>
        </p:spPr>
        <p:txBody>
          <a:bodyPr vert="horz" wrap="square" lIns="0" tIns="28099" rIns="0" bIns="0" rtlCol="0" anchor="ctr" anchorCtr="1">
            <a:noAutofit/>
          </a:bodyPr>
          <a:lstStyle/>
          <a:p>
            <a:pPr algn="ctr" defTabSz="685783">
              <a:spcBef>
                <a:spcPts val="221"/>
              </a:spcBef>
              <a:defRPr/>
            </a:pPr>
            <a:r>
              <a:rPr lang="en-US" sz="900" b="1" spc="-45" dirty="0">
                <a:solidFill>
                  <a:srgbClr val="EAEAEA"/>
                </a:solidFill>
                <a:latin typeface="IBM Plex Sans" panose="020B0503050203000203" pitchFamily="34" charset="0"/>
                <a:cs typeface="Arial"/>
              </a:rPr>
              <a:t>Reactive</a:t>
            </a:r>
            <a:endParaRPr sz="900" b="1" dirty="0">
              <a:solidFill>
                <a:srgbClr val="EAEAEA"/>
              </a:solidFill>
              <a:latin typeface="IBM Plex Sans" panose="020B0503050203000203" pitchFamily="34" charset="0"/>
              <a:cs typeface="Arial"/>
            </a:endParaRPr>
          </a:p>
          <a:p>
            <a:pPr algn="ctr" defTabSz="685783">
              <a:defRPr/>
            </a:pPr>
            <a:r>
              <a:rPr lang="en-US" sz="675" spc="-34" dirty="0">
                <a:solidFill>
                  <a:srgbClr val="EAEAEA"/>
                </a:solidFill>
                <a:latin typeface="IBM Plex Sans" panose="020B0503050203000203" pitchFamily="34" charset="0"/>
                <a:cs typeface="Arial"/>
              </a:rPr>
              <a:t>Vert.x</a:t>
            </a:r>
            <a:endParaRPr sz="750" dirty="0">
              <a:solidFill>
                <a:srgbClr val="EAEAEA"/>
              </a:solidFill>
              <a:latin typeface="IBM Plex Sans" panose="020B0503050203000203" pitchFamily="34" charset="0"/>
              <a:cs typeface="Arial"/>
            </a:endParaRPr>
          </a:p>
        </p:txBody>
      </p:sp>
      <p:sp>
        <p:nvSpPr>
          <p:cNvPr id="66" name="object 13">
            <a:extLst>
              <a:ext uri="{FF2B5EF4-FFF2-40B4-BE49-F238E27FC236}">
                <a16:creationId xmlns:a16="http://schemas.microsoft.com/office/drawing/2014/main" id="{EA0B5C42-A3E4-CC47-A888-2E9DE35E468F}"/>
              </a:ext>
            </a:extLst>
          </p:cNvPr>
          <p:cNvSpPr txBox="1"/>
          <p:nvPr/>
        </p:nvSpPr>
        <p:spPr>
          <a:xfrm>
            <a:off x="3977743" y="3461067"/>
            <a:ext cx="868680" cy="320040"/>
          </a:xfrm>
          <a:prstGeom prst="rect">
            <a:avLst/>
          </a:prstGeom>
          <a:solidFill>
            <a:srgbClr val="00A1A3"/>
          </a:solidFill>
          <a:ln w="6350">
            <a:solidFill>
              <a:schemeClr val="bg1"/>
            </a:solidFill>
          </a:ln>
        </p:spPr>
        <p:txBody>
          <a:bodyPr vert="horz" wrap="square" lIns="0" tIns="28099" rIns="0" bIns="0" rtlCol="0" anchor="ctr" anchorCtr="1">
            <a:noAutofit/>
          </a:bodyPr>
          <a:lstStyle/>
          <a:p>
            <a:pPr algn="ctr" defTabSz="685783">
              <a:spcBef>
                <a:spcPts val="221"/>
              </a:spcBef>
              <a:defRPr/>
            </a:pPr>
            <a:r>
              <a:rPr lang="en-US" sz="900" b="1" spc="-45" dirty="0" err="1">
                <a:solidFill>
                  <a:srgbClr val="EAEAEA"/>
                </a:solidFill>
                <a:latin typeface="IBM Plex Sans" panose="020B0503050203000203" pitchFamily="34" charset="0"/>
                <a:cs typeface="Arial"/>
              </a:rPr>
              <a:t>Java.next</a:t>
            </a:r>
            <a:endParaRPr sz="900" dirty="0">
              <a:solidFill>
                <a:srgbClr val="EAEAEA"/>
              </a:solidFill>
              <a:latin typeface="IBM Plex Sans" panose="020B0503050203000203" pitchFamily="34" charset="0"/>
              <a:cs typeface="Arial"/>
            </a:endParaRPr>
          </a:p>
          <a:p>
            <a:pPr algn="ctr" defTabSz="685783">
              <a:defRPr/>
            </a:pPr>
            <a:r>
              <a:rPr lang="en-US" sz="675" spc="-34" dirty="0" err="1">
                <a:solidFill>
                  <a:srgbClr val="EAEAEA"/>
                </a:solidFill>
                <a:latin typeface="IBM Plex Sans" panose="020B0503050203000203" pitchFamily="34" charset="0"/>
                <a:cs typeface="Arial"/>
              </a:rPr>
              <a:t>Quarkus</a:t>
            </a:r>
            <a:endParaRPr lang="en-US" sz="675" spc="-34" dirty="0">
              <a:solidFill>
                <a:srgbClr val="EAEAEA"/>
              </a:solidFill>
              <a:latin typeface="IBM Plex Sans" panose="020B0503050203000203" pitchFamily="34" charset="0"/>
              <a:cs typeface="Arial"/>
            </a:endParaRPr>
          </a:p>
        </p:txBody>
      </p:sp>
      <p:sp>
        <p:nvSpPr>
          <p:cNvPr id="76" name="object 21">
            <a:extLst>
              <a:ext uri="{FF2B5EF4-FFF2-40B4-BE49-F238E27FC236}">
                <a16:creationId xmlns:a16="http://schemas.microsoft.com/office/drawing/2014/main" id="{F08F695D-65BD-1E42-ABE2-A75234C9833D}"/>
              </a:ext>
            </a:extLst>
          </p:cNvPr>
          <p:cNvSpPr txBox="1"/>
          <p:nvPr/>
        </p:nvSpPr>
        <p:spPr>
          <a:xfrm>
            <a:off x="4992897" y="2728373"/>
            <a:ext cx="1576273" cy="502920"/>
          </a:xfrm>
          <a:prstGeom prst="rect">
            <a:avLst/>
          </a:prstGeom>
          <a:solidFill>
            <a:schemeClr val="accent2">
              <a:lumMod val="75000"/>
            </a:schemeClr>
          </a:solidFill>
          <a:ln w="6350">
            <a:solidFill>
              <a:schemeClr val="bg1"/>
            </a:solidFill>
          </a:ln>
        </p:spPr>
        <p:txBody>
          <a:bodyPr vert="horz" wrap="square" lIns="0" tIns="0" rIns="0" bIns="0" rtlCol="0" anchor="ctr" anchorCtr="1">
            <a:noAutofit/>
          </a:bodyPr>
          <a:lstStyle/>
          <a:p>
            <a:pPr marL="476" algn="ctr" defTabSz="685783">
              <a:defRPr/>
            </a:pPr>
            <a:r>
              <a:rPr lang="en-US" sz="1050" b="1" spc="-41" dirty="0">
                <a:solidFill>
                  <a:srgbClr val="FFFFFF"/>
                </a:solidFill>
                <a:latin typeface="IBM Plex Sans" panose="020B0503050203000203" pitchFamily="34" charset="0"/>
                <a:cs typeface="Arial"/>
              </a:rPr>
              <a:t>Traditional </a:t>
            </a:r>
          </a:p>
          <a:p>
            <a:pPr marL="476" algn="ctr" defTabSz="685783">
              <a:defRPr/>
            </a:pPr>
            <a:r>
              <a:rPr lang="en-US" sz="1050" b="1" spc="-41" dirty="0">
                <a:solidFill>
                  <a:srgbClr val="FFFFFF"/>
                </a:solidFill>
                <a:latin typeface="IBM Plex Sans" panose="020B0503050203000203" pitchFamily="34" charset="0"/>
                <a:cs typeface="Arial"/>
              </a:rPr>
              <a:t>WebSphere</a:t>
            </a:r>
            <a:endParaRPr lang="en-US" sz="1050" b="1" dirty="0">
              <a:solidFill>
                <a:srgbClr val="000000"/>
              </a:solidFill>
              <a:latin typeface="IBM Plex Sans" panose="020B0503050203000203" pitchFamily="34" charset="0"/>
              <a:cs typeface="Arial"/>
            </a:endParaRPr>
          </a:p>
        </p:txBody>
      </p:sp>
      <p:sp>
        <p:nvSpPr>
          <p:cNvPr id="77" name="object 21">
            <a:extLst>
              <a:ext uri="{FF2B5EF4-FFF2-40B4-BE49-F238E27FC236}">
                <a16:creationId xmlns:a16="http://schemas.microsoft.com/office/drawing/2014/main" id="{BA2B8AC2-6D5B-4743-B1A2-85C3686AA779}"/>
              </a:ext>
            </a:extLst>
          </p:cNvPr>
          <p:cNvSpPr txBox="1"/>
          <p:nvPr/>
        </p:nvSpPr>
        <p:spPr>
          <a:xfrm>
            <a:off x="4992897" y="3273145"/>
            <a:ext cx="1576273" cy="502920"/>
          </a:xfrm>
          <a:prstGeom prst="rect">
            <a:avLst/>
          </a:prstGeom>
          <a:solidFill>
            <a:schemeClr val="accent2">
              <a:lumMod val="75000"/>
            </a:schemeClr>
          </a:solidFill>
          <a:ln w="6350">
            <a:solidFill>
              <a:schemeClr val="bg1"/>
            </a:solidFill>
          </a:ln>
        </p:spPr>
        <p:txBody>
          <a:bodyPr vert="horz" wrap="square" lIns="0" tIns="0" rIns="0" bIns="0" rtlCol="0" anchor="ctr" anchorCtr="1">
            <a:noAutofit/>
          </a:bodyPr>
          <a:lstStyle/>
          <a:p>
            <a:pPr marL="476" algn="ctr" defTabSz="685783">
              <a:defRPr/>
            </a:pPr>
            <a:r>
              <a:rPr lang="en-US" sz="1050" b="1" spc="-41" dirty="0">
                <a:solidFill>
                  <a:srgbClr val="FFFFFF"/>
                </a:solidFill>
                <a:latin typeface="IBM Plex Sans" panose="020B0503050203000203" pitchFamily="34" charset="0"/>
                <a:cs typeface="Arial"/>
              </a:rPr>
              <a:t>Liberty</a:t>
            </a:r>
            <a:endParaRPr lang="en-US" sz="1050" b="1" dirty="0">
              <a:solidFill>
                <a:srgbClr val="000000"/>
              </a:solidFill>
              <a:latin typeface="IBM Plex Sans" panose="020B0503050203000203" pitchFamily="34" charset="0"/>
              <a:cs typeface="Arial"/>
            </a:endParaRPr>
          </a:p>
        </p:txBody>
      </p:sp>
      <p:grpSp>
        <p:nvGrpSpPr>
          <p:cNvPr id="10" name="Group 9">
            <a:extLst>
              <a:ext uri="{FF2B5EF4-FFF2-40B4-BE49-F238E27FC236}">
                <a16:creationId xmlns:a16="http://schemas.microsoft.com/office/drawing/2014/main" id="{FBFE5159-C2EF-604D-853C-A9BC1978A210}"/>
              </a:ext>
            </a:extLst>
          </p:cNvPr>
          <p:cNvGrpSpPr/>
          <p:nvPr/>
        </p:nvGrpSpPr>
        <p:grpSpPr>
          <a:xfrm>
            <a:off x="2348841" y="3990830"/>
            <a:ext cx="1961939" cy="171201"/>
            <a:chOff x="7682155" y="4906356"/>
            <a:chExt cx="2336505" cy="217469"/>
          </a:xfrm>
        </p:grpSpPr>
        <p:grpSp>
          <p:nvGrpSpPr>
            <p:cNvPr id="9" name="Group 8">
              <a:extLst>
                <a:ext uri="{FF2B5EF4-FFF2-40B4-BE49-F238E27FC236}">
                  <a16:creationId xmlns:a16="http://schemas.microsoft.com/office/drawing/2014/main" id="{4EE3DA3D-7D61-5042-B7C4-1F6C2499B74F}"/>
                </a:ext>
              </a:extLst>
            </p:cNvPr>
            <p:cNvGrpSpPr/>
            <p:nvPr/>
          </p:nvGrpSpPr>
          <p:grpSpPr>
            <a:xfrm>
              <a:off x="9005008" y="4929216"/>
              <a:ext cx="1013652" cy="173486"/>
              <a:chOff x="8484237" y="4929216"/>
              <a:chExt cx="1013652" cy="173486"/>
            </a:xfrm>
          </p:grpSpPr>
          <p:sp>
            <p:nvSpPr>
              <p:cNvPr id="54" name="object 19">
                <a:extLst>
                  <a:ext uri="{FF2B5EF4-FFF2-40B4-BE49-F238E27FC236}">
                    <a16:creationId xmlns:a16="http://schemas.microsoft.com/office/drawing/2014/main" id="{01C33BA5-9673-0C43-B4A0-4696114946FC}"/>
                  </a:ext>
                </a:extLst>
              </p:cNvPr>
              <p:cNvSpPr/>
              <p:nvPr/>
            </p:nvSpPr>
            <p:spPr>
              <a:xfrm>
                <a:off x="8484237" y="4955955"/>
                <a:ext cx="717955" cy="139562"/>
              </a:xfrm>
              <a:prstGeom prst="rect">
                <a:avLst/>
              </a:prstGeom>
              <a:blipFill>
                <a:blip r:embed="rId5" cstate="print">
                  <a:extLst>
                    <a:ext uri="{28A0092B-C50C-407E-A947-70E740481C1C}">
                      <a14:useLocalDpi xmlns:a14="http://schemas.microsoft.com/office/drawing/2010/main"/>
                    </a:ext>
                  </a:extLst>
                </a:blip>
                <a:stretch>
                  <a:fillRect/>
                </a:stretch>
              </a:blipFill>
            </p:spPr>
            <p:txBody>
              <a:bodyPr wrap="square" lIns="0" tIns="0" rIns="0" bIns="0" rtlCol="0"/>
              <a:lstStyle/>
              <a:p>
                <a:pPr defTabSz="685783">
                  <a:defRPr/>
                </a:pPr>
                <a:endParaRPr dirty="0">
                  <a:solidFill>
                    <a:srgbClr val="000000"/>
                  </a:solidFill>
                  <a:latin typeface="IBM Plex Sans"/>
                </a:endParaRPr>
              </a:p>
            </p:txBody>
          </p:sp>
          <p:sp>
            <p:nvSpPr>
              <p:cNvPr id="55" name="object 20">
                <a:extLst>
                  <a:ext uri="{FF2B5EF4-FFF2-40B4-BE49-F238E27FC236}">
                    <a16:creationId xmlns:a16="http://schemas.microsoft.com/office/drawing/2014/main" id="{AD861731-FC80-6E46-9EE4-1E5384EEFA05}"/>
                  </a:ext>
                </a:extLst>
              </p:cNvPr>
              <p:cNvSpPr txBox="1"/>
              <p:nvPr/>
            </p:nvSpPr>
            <p:spPr>
              <a:xfrm>
                <a:off x="9212139" y="4929216"/>
                <a:ext cx="285750" cy="173486"/>
              </a:xfrm>
              <a:prstGeom prst="rect">
                <a:avLst/>
              </a:prstGeom>
            </p:spPr>
            <p:txBody>
              <a:bodyPr vert="horz" wrap="square" lIns="0" tIns="9525" rIns="0" bIns="0" rtlCol="0">
                <a:spAutoFit/>
              </a:bodyPr>
              <a:lstStyle/>
              <a:p>
                <a:pPr defTabSz="685783">
                  <a:spcBef>
                    <a:spcPts val="75"/>
                  </a:spcBef>
                  <a:defRPr/>
                </a:pPr>
                <a:r>
                  <a:rPr sz="825" b="1" spc="-45" dirty="0">
                    <a:solidFill>
                      <a:srgbClr val="FFFFFF"/>
                    </a:solidFill>
                    <a:latin typeface="Arial"/>
                    <a:cs typeface="Arial"/>
                  </a:rPr>
                  <a:t>SSO</a:t>
                </a:r>
                <a:endParaRPr sz="825" dirty="0">
                  <a:solidFill>
                    <a:srgbClr val="000000"/>
                  </a:solidFill>
                  <a:latin typeface="Arial"/>
                  <a:cs typeface="Arial"/>
                </a:endParaRPr>
              </a:p>
            </p:txBody>
          </p:sp>
        </p:grpSp>
        <p:sp>
          <p:nvSpPr>
            <p:cNvPr id="58" name="object 23">
              <a:extLst>
                <a:ext uri="{FF2B5EF4-FFF2-40B4-BE49-F238E27FC236}">
                  <a16:creationId xmlns:a16="http://schemas.microsoft.com/office/drawing/2014/main" id="{81D1E256-2528-F548-A185-8CB58FC21C64}"/>
                </a:ext>
              </a:extLst>
            </p:cNvPr>
            <p:cNvSpPr txBox="1"/>
            <p:nvPr/>
          </p:nvSpPr>
          <p:spPr>
            <a:xfrm>
              <a:off x="7682155" y="4906356"/>
              <a:ext cx="845185" cy="217469"/>
            </a:xfrm>
            <a:prstGeom prst="rect">
              <a:avLst/>
            </a:prstGeom>
          </p:spPr>
          <p:txBody>
            <a:bodyPr vert="horz" wrap="square" lIns="0" tIns="9525" rIns="0" bIns="0" rtlCol="0">
              <a:spAutoFit/>
            </a:bodyPr>
            <a:lstStyle/>
            <a:p>
              <a:pPr defTabSz="685783">
                <a:spcBef>
                  <a:spcPts val="75"/>
                </a:spcBef>
                <a:defRPr/>
              </a:pPr>
              <a:r>
                <a:rPr sz="1050" spc="-53" dirty="0">
                  <a:solidFill>
                    <a:srgbClr val="FFFFFF"/>
                  </a:solidFill>
                  <a:latin typeface="Arial"/>
                  <a:cs typeface="Arial"/>
                </a:rPr>
                <a:t>SECURITY</a:t>
              </a:r>
              <a:endParaRPr sz="1050" dirty="0">
                <a:solidFill>
                  <a:srgbClr val="000000"/>
                </a:solidFill>
                <a:latin typeface="Arial"/>
                <a:cs typeface="Arial"/>
              </a:endParaRPr>
            </a:p>
          </p:txBody>
        </p:sp>
      </p:grpSp>
      <p:sp>
        <p:nvSpPr>
          <p:cNvPr id="73" name="object 21">
            <a:extLst>
              <a:ext uri="{FF2B5EF4-FFF2-40B4-BE49-F238E27FC236}">
                <a16:creationId xmlns:a16="http://schemas.microsoft.com/office/drawing/2014/main" id="{891BF7A5-4795-AB4E-AAB5-891957904E36}"/>
              </a:ext>
            </a:extLst>
          </p:cNvPr>
          <p:cNvSpPr txBox="1"/>
          <p:nvPr/>
        </p:nvSpPr>
        <p:spPr>
          <a:xfrm>
            <a:off x="1871690" y="3890614"/>
            <a:ext cx="4770303" cy="476875"/>
          </a:xfrm>
          <a:prstGeom prst="rect">
            <a:avLst/>
          </a:prstGeom>
          <a:solidFill>
            <a:srgbClr val="F8F5FA"/>
          </a:solidFill>
          <a:ln w="19050">
            <a:solidFill>
              <a:schemeClr val="bg1"/>
            </a:solidFill>
          </a:ln>
          <a:effectLst>
            <a:outerShdw blurRad="101600" dist="25400" dir="5400000" sx="101000" sy="101000" algn="t" rotWithShape="0">
              <a:prstClr val="black">
                <a:alpha val="30000"/>
              </a:prstClr>
            </a:outerShdw>
          </a:effectLst>
        </p:spPr>
        <p:txBody>
          <a:bodyPr vert="horz" wrap="square" lIns="0" tIns="0" rIns="0" bIns="0" rtlCol="0" anchor="ctr" anchorCtr="1">
            <a:noAutofit/>
          </a:bodyPr>
          <a:lstStyle/>
          <a:p>
            <a:pPr marL="476" algn="ctr" defTabSz="685783">
              <a:defRPr/>
            </a:pPr>
            <a:endParaRPr lang="en-US" sz="1050" b="1" dirty="0">
              <a:solidFill>
                <a:srgbClr val="000000"/>
              </a:solidFill>
              <a:latin typeface="IBM Plex Sans" panose="020B0503050203000203" pitchFamily="34" charset="0"/>
              <a:cs typeface="Arial"/>
            </a:endParaRPr>
          </a:p>
        </p:txBody>
      </p:sp>
      <p:sp>
        <p:nvSpPr>
          <p:cNvPr id="72" name="object 21">
            <a:extLst>
              <a:ext uri="{FF2B5EF4-FFF2-40B4-BE49-F238E27FC236}">
                <a16:creationId xmlns:a16="http://schemas.microsoft.com/office/drawing/2014/main" id="{F52A2538-47ED-D143-AD56-5C3200622369}"/>
              </a:ext>
            </a:extLst>
          </p:cNvPr>
          <p:cNvSpPr txBox="1"/>
          <p:nvPr/>
        </p:nvSpPr>
        <p:spPr>
          <a:xfrm>
            <a:off x="4996584" y="3946170"/>
            <a:ext cx="1572586" cy="365760"/>
          </a:xfrm>
          <a:prstGeom prst="rect">
            <a:avLst/>
          </a:prstGeom>
          <a:solidFill>
            <a:schemeClr val="accent2">
              <a:lumMod val="50000"/>
            </a:schemeClr>
          </a:solidFill>
          <a:ln w="6350">
            <a:solidFill>
              <a:schemeClr val="bg1"/>
            </a:solidFill>
          </a:ln>
        </p:spPr>
        <p:txBody>
          <a:bodyPr vert="horz" wrap="square" lIns="0" tIns="0" rIns="0" bIns="0" rtlCol="0" anchor="ctr" anchorCtr="1">
            <a:noAutofit/>
          </a:bodyPr>
          <a:lstStyle/>
          <a:p>
            <a:pPr marL="476" algn="ctr" defTabSz="685783">
              <a:defRPr/>
            </a:pPr>
            <a:r>
              <a:rPr lang="en-US" sz="1050" b="1" spc="-41" dirty="0">
                <a:solidFill>
                  <a:srgbClr val="FFFFFF"/>
                </a:solidFill>
                <a:latin typeface="IBM Plex Sans" panose="020B0503050203000203" pitchFamily="34" charset="0"/>
                <a:cs typeface="Arial"/>
              </a:rPr>
              <a:t>Mobile Foundation</a:t>
            </a:r>
            <a:endParaRPr lang="en-US" sz="1050" b="1" dirty="0">
              <a:solidFill>
                <a:srgbClr val="FFFFFF"/>
              </a:solidFill>
              <a:latin typeface="IBM Plex Sans" panose="020B0503050203000203" pitchFamily="34" charset="0"/>
              <a:cs typeface="Arial"/>
            </a:endParaRPr>
          </a:p>
        </p:txBody>
      </p:sp>
      <p:sp>
        <p:nvSpPr>
          <p:cNvPr id="52" name="object 17">
            <a:extLst>
              <a:ext uri="{FF2B5EF4-FFF2-40B4-BE49-F238E27FC236}">
                <a16:creationId xmlns:a16="http://schemas.microsoft.com/office/drawing/2014/main" id="{DC01583C-7AFD-6D4E-BE9F-CD1D5F7FEF79}"/>
              </a:ext>
            </a:extLst>
          </p:cNvPr>
          <p:cNvSpPr txBox="1"/>
          <p:nvPr/>
        </p:nvSpPr>
        <p:spPr>
          <a:xfrm>
            <a:off x="3465534" y="3946170"/>
            <a:ext cx="1371600" cy="365760"/>
          </a:xfrm>
          <a:prstGeom prst="rect">
            <a:avLst/>
          </a:prstGeom>
          <a:solidFill>
            <a:srgbClr val="03636E"/>
          </a:solidFill>
          <a:ln w="6350">
            <a:solidFill>
              <a:schemeClr val="bg1"/>
            </a:solidFill>
          </a:ln>
        </p:spPr>
        <p:txBody>
          <a:bodyPr vert="horz" wrap="square" lIns="0" tIns="3334" rIns="0" bIns="0" rtlCol="0" anchor="ctr" anchorCtr="1">
            <a:noAutofit/>
          </a:bodyPr>
          <a:lstStyle/>
          <a:p>
            <a:pPr marL="8335" algn="ctr" defTabSz="685783">
              <a:defRPr/>
            </a:pPr>
            <a:r>
              <a:rPr lang="en-US" sz="900" b="1" spc="-53" dirty="0">
                <a:solidFill>
                  <a:srgbClr val="FFFFFF"/>
                </a:solidFill>
                <a:latin typeface="IBM Plex Sans" panose="020B0503050203000203" pitchFamily="34" charset="0"/>
                <a:cs typeface="Arial"/>
              </a:rPr>
              <a:t>Messaging</a:t>
            </a:r>
            <a:endParaRPr sz="900" b="1" dirty="0">
              <a:solidFill>
                <a:srgbClr val="000000"/>
              </a:solidFill>
              <a:latin typeface="IBM Plex Sans" panose="020B0503050203000203" pitchFamily="34" charset="0"/>
              <a:cs typeface="Arial"/>
            </a:endParaRPr>
          </a:p>
          <a:p>
            <a:pPr marL="8335" algn="ctr" defTabSz="685783">
              <a:spcBef>
                <a:spcPts val="188"/>
              </a:spcBef>
              <a:defRPr/>
            </a:pPr>
            <a:r>
              <a:rPr sz="750" spc="-23" dirty="0">
                <a:solidFill>
                  <a:srgbClr val="FFFFFF"/>
                </a:solidFill>
                <a:latin typeface="IBM Plex Sans" panose="020B0503050203000203" pitchFamily="34" charset="0"/>
                <a:cs typeface="Arial"/>
              </a:rPr>
              <a:t>AMQ</a:t>
            </a:r>
            <a:r>
              <a:rPr sz="750" spc="-45" dirty="0">
                <a:solidFill>
                  <a:srgbClr val="FFFFFF"/>
                </a:solidFill>
                <a:latin typeface="IBM Plex Sans" panose="020B0503050203000203" pitchFamily="34" charset="0"/>
                <a:cs typeface="Arial"/>
              </a:rPr>
              <a:t> </a:t>
            </a:r>
            <a:r>
              <a:rPr sz="750" spc="-34" dirty="0">
                <a:solidFill>
                  <a:srgbClr val="FFFFFF"/>
                </a:solidFill>
                <a:latin typeface="IBM Plex Sans" panose="020B0503050203000203" pitchFamily="34" charset="0"/>
                <a:cs typeface="Arial"/>
              </a:rPr>
              <a:t>B</a:t>
            </a:r>
            <a:r>
              <a:rPr lang="en-US" sz="750" spc="-34" dirty="0">
                <a:solidFill>
                  <a:srgbClr val="FFFFFF"/>
                </a:solidFill>
                <a:latin typeface="IBM Plex Sans" panose="020B0503050203000203" pitchFamily="34" charset="0"/>
                <a:cs typeface="Arial"/>
              </a:rPr>
              <a:t>roker</a:t>
            </a:r>
            <a:endParaRPr sz="750" dirty="0">
              <a:solidFill>
                <a:srgbClr val="000000"/>
              </a:solidFill>
              <a:latin typeface="IBM Plex Sans" panose="020B0503050203000203" pitchFamily="34" charset="0"/>
              <a:cs typeface="Arial"/>
            </a:endParaRPr>
          </a:p>
        </p:txBody>
      </p:sp>
      <p:sp>
        <p:nvSpPr>
          <p:cNvPr id="60" name="object 17">
            <a:extLst>
              <a:ext uri="{FF2B5EF4-FFF2-40B4-BE49-F238E27FC236}">
                <a16:creationId xmlns:a16="http://schemas.microsoft.com/office/drawing/2014/main" id="{47F3B52C-FE30-1540-A4D1-E5DC66B15C24}"/>
              </a:ext>
            </a:extLst>
          </p:cNvPr>
          <p:cNvSpPr txBox="1"/>
          <p:nvPr/>
        </p:nvSpPr>
        <p:spPr>
          <a:xfrm>
            <a:off x="1934484" y="3946170"/>
            <a:ext cx="1371600" cy="365760"/>
          </a:xfrm>
          <a:prstGeom prst="rect">
            <a:avLst/>
          </a:prstGeom>
          <a:solidFill>
            <a:srgbClr val="03636E"/>
          </a:solidFill>
          <a:ln w="6350">
            <a:solidFill>
              <a:schemeClr val="bg1"/>
            </a:solidFill>
          </a:ln>
        </p:spPr>
        <p:txBody>
          <a:bodyPr vert="horz" wrap="square" lIns="0" tIns="3334" rIns="0" bIns="0" rtlCol="0" anchor="ctr" anchorCtr="1">
            <a:noAutofit/>
          </a:bodyPr>
          <a:lstStyle/>
          <a:p>
            <a:pPr marL="8335" algn="ctr" defTabSz="685783">
              <a:defRPr/>
            </a:pPr>
            <a:r>
              <a:rPr lang="en-US" sz="900" b="1" spc="-53" dirty="0">
                <a:solidFill>
                  <a:srgbClr val="FFFFFF"/>
                </a:solidFill>
                <a:latin typeface="IBM Plex Sans" panose="020B0503050203000203" pitchFamily="34" charset="0"/>
                <a:cs typeface="Arial"/>
              </a:rPr>
              <a:t>Distributed Data</a:t>
            </a:r>
          </a:p>
          <a:p>
            <a:pPr marL="8335" algn="ctr" defTabSz="685783">
              <a:defRPr/>
            </a:pPr>
            <a:r>
              <a:rPr lang="en-US" sz="675" spc="-53" dirty="0">
                <a:solidFill>
                  <a:srgbClr val="FFFFFF"/>
                </a:solidFill>
                <a:latin typeface="IBM Plex Sans" panose="020B0503050203000203" pitchFamily="34" charset="0"/>
                <a:cs typeface="Arial"/>
              </a:rPr>
              <a:t>Data Grid</a:t>
            </a:r>
            <a:endParaRPr sz="675" dirty="0">
              <a:solidFill>
                <a:srgbClr val="000000"/>
              </a:solidFill>
              <a:latin typeface="IBM Plex Sans" panose="020B0503050203000203" pitchFamily="34" charset="0"/>
              <a:cs typeface="Arial"/>
            </a:endParaRPr>
          </a:p>
        </p:txBody>
      </p:sp>
      <p:sp>
        <p:nvSpPr>
          <p:cNvPr id="82" name="Rectangle">
            <a:extLst>
              <a:ext uri="{FF2B5EF4-FFF2-40B4-BE49-F238E27FC236}">
                <a16:creationId xmlns:a16="http://schemas.microsoft.com/office/drawing/2014/main" id="{7867D1F2-1AAA-3D45-BEAF-3C18E1DC65B6}"/>
              </a:ext>
            </a:extLst>
          </p:cNvPr>
          <p:cNvSpPr/>
          <p:nvPr/>
        </p:nvSpPr>
        <p:spPr>
          <a:xfrm>
            <a:off x="1871690" y="2070854"/>
            <a:ext cx="4770305" cy="365760"/>
          </a:xfrm>
          <a:prstGeom prst="roundRect">
            <a:avLst>
              <a:gd name="adj" fmla="val 0"/>
            </a:avLst>
          </a:prstGeom>
          <a:solidFill>
            <a:srgbClr val="F8F5FA"/>
          </a:solidFill>
          <a:ln w="19050">
            <a:solidFill>
              <a:schemeClr val="bg1"/>
            </a:solidFill>
          </a:ln>
          <a:effectLst>
            <a:outerShdw blurRad="101600" dist="25400" dir="5400000" sx="101000" sy="101000" algn="t" rotWithShape="0">
              <a:prstClr val="black">
                <a:alpha val="30000"/>
              </a:prstClr>
            </a:outerShdw>
          </a:effectLst>
        </p:spPr>
        <p:style>
          <a:lnRef idx="3">
            <a:schemeClr val="lt1"/>
          </a:lnRef>
          <a:fillRef idx="1">
            <a:schemeClr val="accent3"/>
          </a:fillRef>
          <a:effectRef idx="1">
            <a:schemeClr val="accent3"/>
          </a:effectRef>
          <a:fontRef idx="minor">
            <a:schemeClr val="lt1"/>
          </a:fontRef>
        </p:style>
        <p:txBody>
          <a:bodyPr wrap="square" lIns="0" tIns="0" rIns="0" bIns="0" numCol="1" anchor="ctr" anchorCtr="1">
            <a:noAutofit/>
          </a:bodyPr>
          <a:lstStyle/>
          <a:p>
            <a:pPr algn="ctr" defTabSz="685783">
              <a:defRPr>
                <a:solidFill>
                  <a:srgbClr val="FFFFFF"/>
                </a:solidFill>
                <a:latin typeface="+mn-lt"/>
                <a:ea typeface="+mn-ea"/>
                <a:cs typeface="+mn-cs"/>
                <a:sym typeface="Calibri"/>
              </a:defRPr>
            </a:pPr>
            <a:r>
              <a:rPr lang="en-US" sz="1100" b="1" dirty="0">
                <a:solidFill>
                  <a:srgbClr val="000000"/>
                </a:solidFill>
                <a:latin typeface="IBM Plex Sans" panose="020B0503050203000203" pitchFamily="34" charset="0"/>
                <a:sym typeface="Calibri"/>
              </a:rPr>
              <a:t>Red Hat </a:t>
            </a:r>
            <a:r>
              <a:rPr lang="en-US" sz="1100" b="1" dirty="0">
                <a:solidFill>
                  <a:srgbClr val="9E0B16"/>
                </a:solidFill>
                <a:latin typeface="IBM Plex Sans" panose="020B0503050203000203" pitchFamily="34" charset="0"/>
                <a:sym typeface="Calibri"/>
              </a:rPr>
              <a:t>CodeReady Workspaces</a:t>
            </a:r>
            <a:endParaRPr lang="en-US" sz="1100" dirty="0">
              <a:solidFill>
                <a:srgbClr val="000000"/>
              </a:solidFill>
              <a:latin typeface="IBM Plex Sans" panose="020B0503050203000203" pitchFamily="34" charset="0"/>
              <a:cs typeface="Arial" panose="020B0604020202020204" pitchFamily="34" charset="0"/>
              <a:sym typeface="Calibri"/>
            </a:endParaRPr>
          </a:p>
          <a:p>
            <a:pPr algn="ctr" defTabSz="685783">
              <a:defRPr>
                <a:solidFill>
                  <a:srgbClr val="FFFFFF"/>
                </a:solidFill>
                <a:latin typeface="+mn-lt"/>
                <a:ea typeface="+mn-ea"/>
                <a:cs typeface="+mn-cs"/>
                <a:sym typeface="Calibri"/>
              </a:defRPr>
            </a:pPr>
            <a:r>
              <a:rPr lang="en-US" sz="800" dirty="0">
                <a:solidFill>
                  <a:srgbClr val="000000"/>
                </a:solidFill>
                <a:latin typeface="IBM Plex Sans" panose="020B0503050203000203" pitchFamily="34" charset="0"/>
                <a:cs typeface="Arial" panose="020B0604020202020204" pitchFamily="34" charset="0"/>
                <a:sym typeface="Calibri"/>
              </a:rPr>
              <a:t>Collaborative OpenShift-native IDE</a:t>
            </a:r>
            <a:endParaRPr lang="en-US" sz="900" dirty="0">
              <a:solidFill>
                <a:srgbClr val="000000"/>
              </a:solidFill>
              <a:latin typeface="IBM Plex Sans" panose="020B0503050203000203" pitchFamily="34" charset="0"/>
              <a:cs typeface="Arial" panose="020B0604020202020204" pitchFamily="34" charset="0"/>
              <a:sym typeface="Calibri"/>
            </a:endParaRPr>
          </a:p>
        </p:txBody>
      </p:sp>
      <p:grpSp>
        <p:nvGrpSpPr>
          <p:cNvPr id="14" name="Group 13">
            <a:extLst>
              <a:ext uri="{FF2B5EF4-FFF2-40B4-BE49-F238E27FC236}">
                <a16:creationId xmlns:a16="http://schemas.microsoft.com/office/drawing/2014/main" id="{B53DBA53-53A8-3B43-A4B3-53BC7BBFE348}"/>
              </a:ext>
            </a:extLst>
          </p:cNvPr>
          <p:cNvGrpSpPr/>
          <p:nvPr/>
        </p:nvGrpSpPr>
        <p:grpSpPr>
          <a:xfrm>
            <a:off x="1871690" y="1265389"/>
            <a:ext cx="4770306" cy="773010"/>
            <a:chOff x="3782786" y="1291274"/>
            <a:chExt cx="4770306" cy="773010"/>
          </a:xfrm>
        </p:grpSpPr>
        <p:sp>
          <p:nvSpPr>
            <p:cNvPr id="79" name="Round Same Side Corner Rectangle 126">
              <a:extLst>
                <a:ext uri="{FF2B5EF4-FFF2-40B4-BE49-F238E27FC236}">
                  <a16:creationId xmlns:a16="http://schemas.microsoft.com/office/drawing/2014/main" id="{4C7B1978-3E99-D245-B4BC-3C0116AAEA7C}"/>
                </a:ext>
              </a:extLst>
            </p:cNvPr>
            <p:cNvSpPr/>
            <p:nvPr/>
          </p:nvSpPr>
          <p:spPr>
            <a:xfrm>
              <a:off x="3782786" y="1291274"/>
              <a:ext cx="4770306" cy="773010"/>
            </a:xfrm>
            <a:custGeom>
              <a:avLst/>
              <a:gdLst>
                <a:gd name="connsiteX0" fmla="*/ 0 w 4770306"/>
                <a:gd name="connsiteY0" fmla="*/ 84565 h 857575"/>
                <a:gd name="connsiteX1" fmla="*/ 84565 w 4770306"/>
                <a:gd name="connsiteY1" fmla="*/ 0 h 857575"/>
                <a:gd name="connsiteX2" fmla="*/ 4685741 w 4770306"/>
                <a:gd name="connsiteY2" fmla="*/ 0 h 857575"/>
                <a:gd name="connsiteX3" fmla="*/ 4770306 w 4770306"/>
                <a:gd name="connsiteY3" fmla="*/ 84565 h 857575"/>
                <a:gd name="connsiteX4" fmla="*/ 4770306 w 4770306"/>
                <a:gd name="connsiteY4" fmla="*/ 773010 h 857575"/>
                <a:gd name="connsiteX5" fmla="*/ 4685741 w 4770306"/>
                <a:gd name="connsiteY5" fmla="*/ 857575 h 857575"/>
                <a:gd name="connsiteX6" fmla="*/ 84565 w 4770306"/>
                <a:gd name="connsiteY6" fmla="*/ 857575 h 857575"/>
                <a:gd name="connsiteX7" fmla="*/ 0 w 4770306"/>
                <a:gd name="connsiteY7" fmla="*/ 773010 h 857575"/>
                <a:gd name="connsiteX8" fmla="*/ 0 w 4770306"/>
                <a:gd name="connsiteY8" fmla="*/ 84565 h 857575"/>
                <a:gd name="connsiteX0" fmla="*/ 0 w 4770306"/>
                <a:gd name="connsiteY0" fmla="*/ 84565 h 857575"/>
                <a:gd name="connsiteX1" fmla="*/ 84565 w 4770306"/>
                <a:gd name="connsiteY1" fmla="*/ 0 h 857575"/>
                <a:gd name="connsiteX2" fmla="*/ 4685741 w 4770306"/>
                <a:gd name="connsiteY2" fmla="*/ 0 h 857575"/>
                <a:gd name="connsiteX3" fmla="*/ 4770306 w 4770306"/>
                <a:gd name="connsiteY3" fmla="*/ 84565 h 857575"/>
                <a:gd name="connsiteX4" fmla="*/ 4770306 w 4770306"/>
                <a:gd name="connsiteY4" fmla="*/ 773010 h 857575"/>
                <a:gd name="connsiteX5" fmla="*/ 4685741 w 4770306"/>
                <a:gd name="connsiteY5" fmla="*/ 857575 h 857575"/>
                <a:gd name="connsiteX6" fmla="*/ 0 w 4770306"/>
                <a:gd name="connsiteY6" fmla="*/ 773010 h 857575"/>
                <a:gd name="connsiteX7" fmla="*/ 0 w 4770306"/>
                <a:gd name="connsiteY7" fmla="*/ 84565 h 857575"/>
                <a:gd name="connsiteX0" fmla="*/ 0 w 4770306"/>
                <a:gd name="connsiteY0" fmla="*/ 84565 h 859065"/>
                <a:gd name="connsiteX1" fmla="*/ 84565 w 4770306"/>
                <a:gd name="connsiteY1" fmla="*/ 0 h 859065"/>
                <a:gd name="connsiteX2" fmla="*/ 4685741 w 4770306"/>
                <a:gd name="connsiteY2" fmla="*/ 0 h 859065"/>
                <a:gd name="connsiteX3" fmla="*/ 4770306 w 4770306"/>
                <a:gd name="connsiteY3" fmla="*/ 84565 h 859065"/>
                <a:gd name="connsiteX4" fmla="*/ 4770306 w 4770306"/>
                <a:gd name="connsiteY4" fmla="*/ 773010 h 859065"/>
                <a:gd name="connsiteX5" fmla="*/ 0 w 4770306"/>
                <a:gd name="connsiteY5" fmla="*/ 773010 h 859065"/>
                <a:gd name="connsiteX6" fmla="*/ 0 w 4770306"/>
                <a:gd name="connsiteY6" fmla="*/ 84565 h 859065"/>
                <a:gd name="connsiteX0" fmla="*/ 0 w 4770306"/>
                <a:gd name="connsiteY0" fmla="*/ 84565 h 773010"/>
                <a:gd name="connsiteX1" fmla="*/ 84565 w 4770306"/>
                <a:gd name="connsiteY1" fmla="*/ 0 h 773010"/>
                <a:gd name="connsiteX2" fmla="*/ 4685741 w 4770306"/>
                <a:gd name="connsiteY2" fmla="*/ 0 h 773010"/>
                <a:gd name="connsiteX3" fmla="*/ 4770306 w 4770306"/>
                <a:gd name="connsiteY3" fmla="*/ 84565 h 773010"/>
                <a:gd name="connsiteX4" fmla="*/ 4770306 w 4770306"/>
                <a:gd name="connsiteY4" fmla="*/ 773010 h 773010"/>
                <a:gd name="connsiteX5" fmla="*/ 0 w 4770306"/>
                <a:gd name="connsiteY5" fmla="*/ 773010 h 773010"/>
                <a:gd name="connsiteX6" fmla="*/ 0 w 4770306"/>
                <a:gd name="connsiteY6" fmla="*/ 84565 h 773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0306" h="773010">
                  <a:moveTo>
                    <a:pt x="0" y="84565"/>
                  </a:moveTo>
                  <a:cubicBezTo>
                    <a:pt x="0" y="37861"/>
                    <a:pt x="37861" y="0"/>
                    <a:pt x="84565" y="0"/>
                  </a:cubicBezTo>
                  <a:lnTo>
                    <a:pt x="4685741" y="0"/>
                  </a:lnTo>
                  <a:cubicBezTo>
                    <a:pt x="4732445" y="0"/>
                    <a:pt x="4770306" y="37861"/>
                    <a:pt x="4770306" y="84565"/>
                  </a:cubicBezTo>
                  <a:lnTo>
                    <a:pt x="4770306" y="773010"/>
                  </a:lnTo>
                  <a:lnTo>
                    <a:pt x="0" y="773010"/>
                  </a:lnTo>
                  <a:lnTo>
                    <a:pt x="0" y="84565"/>
                  </a:lnTo>
                  <a:close/>
                </a:path>
              </a:pathLst>
            </a:custGeom>
            <a:solidFill>
              <a:srgbClr val="D7FFFF"/>
            </a:solidFill>
            <a:ln>
              <a:solidFill>
                <a:schemeClr val="accent3">
                  <a:lumMod val="50000"/>
                </a:schemeClr>
              </a:solidFill>
            </a:ln>
            <a:effectLst>
              <a:outerShdw blurRad="101600" dist="25400" dir="5400000" sx="101000" sy="101000" algn="t" rotWithShape="0">
                <a:prstClr val="black">
                  <a:alpha val="30000"/>
                </a:prstClr>
              </a:outerShdw>
            </a:effectLst>
          </p:spPr>
          <p:style>
            <a:lnRef idx="2">
              <a:schemeClr val="accent2"/>
            </a:lnRef>
            <a:fillRef idx="1">
              <a:schemeClr val="lt1"/>
            </a:fillRef>
            <a:effectRef idx="0">
              <a:schemeClr val="accent2"/>
            </a:effectRef>
            <a:fontRef idx="minor">
              <a:schemeClr val="dk1"/>
            </a:fontRef>
          </p:style>
          <p:txBody>
            <a:bodyPr spcFirstLastPara="0" vert="horz" wrap="square" lIns="0" tIns="137160" rIns="0" bIns="30480" numCol="1" spcCol="1270" anchor="t" anchorCtr="1">
              <a:noAutofit/>
            </a:bodyPr>
            <a:lstStyle/>
            <a:p>
              <a:pPr algn="ctr" defTabSz="685783">
                <a:spcAft>
                  <a:spcPts val="600"/>
                </a:spcAft>
                <a:defRPr>
                  <a:solidFill>
                    <a:srgbClr val="FFFFFF"/>
                  </a:solidFill>
                  <a:latin typeface="+mn-lt"/>
                  <a:ea typeface="+mn-ea"/>
                  <a:cs typeface="+mn-cs"/>
                  <a:sym typeface="Calibri"/>
                </a:defRPr>
              </a:pPr>
              <a:r>
                <a:rPr lang="en-US" sz="1200" b="1" dirty="0">
                  <a:solidFill>
                    <a:srgbClr val="20D5D2">
                      <a:lumMod val="50000"/>
                    </a:srgbClr>
                  </a:solidFill>
                  <a:latin typeface="IBM Plex Sans" panose="020B0503050203000203" pitchFamily="34" charset="0"/>
                  <a:sym typeface="Calibri"/>
                </a:rPr>
                <a:t>ACCELERATORS FOR TEAMS &amp; ENTERPRISE GOVERNANCE</a:t>
              </a:r>
            </a:p>
          </p:txBody>
        </p:sp>
        <p:sp>
          <p:nvSpPr>
            <p:cNvPr id="5" name="TextBox 4">
              <a:extLst>
                <a:ext uri="{FF2B5EF4-FFF2-40B4-BE49-F238E27FC236}">
                  <a16:creationId xmlns:a16="http://schemas.microsoft.com/office/drawing/2014/main" id="{656A5701-A4A1-764D-B608-E6A434517CEE}"/>
                </a:ext>
              </a:extLst>
            </p:cNvPr>
            <p:cNvSpPr txBox="1"/>
            <p:nvPr/>
          </p:nvSpPr>
          <p:spPr>
            <a:xfrm>
              <a:off x="4412578" y="1624711"/>
              <a:ext cx="3510722" cy="369332"/>
            </a:xfrm>
            <a:prstGeom prst="rect">
              <a:avLst/>
            </a:prstGeom>
            <a:noFill/>
          </p:spPr>
          <p:txBody>
            <a:bodyPr wrap="square" rtlCol="0">
              <a:spAutoFit/>
            </a:bodyPr>
            <a:lstStyle/>
            <a:p>
              <a:pPr algn="ctr" defTabSz="685783"/>
              <a:r>
                <a:rPr lang="en-US" sz="900" dirty="0">
                  <a:solidFill>
                    <a:srgbClr val="000000"/>
                  </a:solidFill>
                  <a:latin typeface="IBM Plex Sans" panose="020B0503050203000203" pitchFamily="34" charset="0"/>
                  <a:cs typeface="Arial" panose="020B0604020202020204" pitchFamily="34" charset="0"/>
                  <a:sym typeface="Calibri"/>
                </a:rPr>
                <a:t>Equipping teams with content, tools, architectures and methods so they can focus on business problems from day 1</a:t>
              </a:r>
              <a:endParaRPr lang="en-US" sz="1000" dirty="0">
                <a:solidFill>
                  <a:srgbClr val="000000"/>
                </a:solidFill>
                <a:latin typeface="IBM Plex Sans" panose="020B0503050203000203" pitchFamily="34" charset="0"/>
                <a:cs typeface="Arial" panose="020B0604020202020204" pitchFamily="34" charset="0"/>
                <a:sym typeface="Calibri"/>
              </a:endParaRPr>
            </a:p>
          </p:txBody>
        </p:sp>
      </p:grpSp>
      <p:sp>
        <p:nvSpPr>
          <p:cNvPr id="70" name="Title 1">
            <a:extLst>
              <a:ext uri="{FF2B5EF4-FFF2-40B4-BE49-F238E27FC236}">
                <a16:creationId xmlns:a16="http://schemas.microsoft.com/office/drawing/2014/main" id="{302833CE-F6FC-9F4D-93D4-DDF7E940F119}"/>
              </a:ext>
            </a:extLst>
          </p:cNvPr>
          <p:cNvSpPr txBox="1">
            <a:spLocks/>
          </p:cNvSpPr>
          <p:nvPr/>
        </p:nvSpPr>
        <p:spPr>
          <a:xfrm>
            <a:off x="223110" y="133324"/>
            <a:ext cx="7938399" cy="379114"/>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685783">
              <a:defRPr/>
            </a:pPr>
            <a:r>
              <a:rPr lang="en-US" sz="1800" b="1" i="1" dirty="0">
                <a:solidFill>
                  <a:prstClr val="white"/>
                </a:solidFill>
                <a:latin typeface="IBM Plex Sans" panose="020B0503050000000000" pitchFamily="34" charset="77"/>
              </a:rPr>
              <a:t>Cloud Pak for Applications: what you need today, what you need tomorrow</a:t>
            </a:r>
            <a:endParaRPr lang="en-US" sz="1800" b="1" dirty="0">
              <a:solidFill>
                <a:prstClr val="white"/>
              </a:solidFill>
              <a:latin typeface="IBM Plex Sans" panose="020B0503050000000000" pitchFamily="34" charset="77"/>
            </a:endParaRPr>
          </a:p>
        </p:txBody>
      </p:sp>
    </p:spTree>
    <p:extLst>
      <p:ext uri="{BB962C8B-B14F-4D97-AF65-F5344CB8AC3E}">
        <p14:creationId xmlns:p14="http://schemas.microsoft.com/office/powerpoint/2010/main" val="1371274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105A23E2-ABDA-BD49-86C2-2F52714381B3}"/>
              </a:ext>
            </a:extLst>
          </p:cNvPr>
          <p:cNvSpPr>
            <a:spLocks noGrp="1"/>
          </p:cNvSpPr>
          <p:nvPr>
            <p:ph type="body" sz="quarter" idx="13"/>
          </p:nvPr>
        </p:nvSpPr>
        <p:spPr>
          <a:xfrm>
            <a:off x="229045" y="1014985"/>
            <a:ext cx="2916491" cy="1380743"/>
          </a:xfrm>
        </p:spPr>
        <p:txBody>
          <a:bodyPr/>
          <a:lstStyle/>
          <a:p>
            <a:r>
              <a:rPr lang="en-US" sz="1200" dirty="0"/>
              <a:t>Red Hat Runtimes provides a set of open runtimes, tools, and components for developing and maintaining cloud-native applications. It offers lightweight runtimes and frameworks for highly distributed cloud architectures, such as microservices.</a:t>
            </a:r>
          </a:p>
          <a:p>
            <a:endParaRPr lang="en-US" sz="1200" dirty="0"/>
          </a:p>
          <a:p>
            <a:r>
              <a:rPr lang="en-CA" sz="1200" dirty="0">
                <a:hlinkClick r:id="rId2"/>
              </a:rPr>
              <a:t>https://access.redhat.com/articles/4394291</a:t>
            </a:r>
            <a:endParaRPr lang="en-US" sz="1200" dirty="0"/>
          </a:p>
        </p:txBody>
      </p:sp>
      <p:sp>
        <p:nvSpPr>
          <p:cNvPr id="17" name="Rectangle 16">
            <a:extLst>
              <a:ext uri="{FF2B5EF4-FFF2-40B4-BE49-F238E27FC236}">
                <a16:creationId xmlns:a16="http://schemas.microsoft.com/office/drawing/2014/main" id="{1D416929-A777-2D45-933E-00529BBD33E8}"/>
              </a:ext>
            </a:extLst>
          </p:cNvPr>
          <p:cNvSpPr/>
          <p:nvPr/>
        </p:nvSpPr>
        <p:spPr>
          <a:xfrm>
            <a:off x="229045" y="181968"/>
            <a:ext cx="8368394" cy="695062"/>
          </a:xfrm>
          <a:prstGeom prst="rect">
            <a:avLst/>
          </a:prstGeom>
        </p:spPr>
        <p:txBody>
          <a:bodyPr wrap="square" lIns="0" tIns="0" rIns="0" bIns="0">
            <a:spAutoFit/>
          </a:bodyPr>
          <a:lstStyle/>
          <a:p>
            <a:pPr defTabSz="457189">
              <a:spcBef>
                <a:spcPts val="1100"/>
              </a:spcBef>
              <a:defRPr/>
            </a:pPr>
            <a:r>
              <a:rPr lang="en-US" sz="1800" dirty="0">
                <a:solidFill>
                  <a:srgbClr val="FFFFFF"/>
                </a:solidFill>
                <a:latin typeface="IBM Plex Mono Light" panose="020B0409050203000203" pitchFamily="49" charset="77"/>
              </a:rPr>
              <a:t>Cloud Pak for Apps Components: </a:t>
            </a:r>
          </a:p>
          <a:p>
            <a:pPr defTabSz="457189">
              <a:spcBef>
                <a:spcPts val="1100"/>
              </a:spcBef>
              <a:defRPr/>
            </a:pPr>
            <a:r>
              <a:rPr lang="en-US" sz="1800" dirty="0">
                <a:solidFill>
                  <a:srgbClr val="FFFFFF"/>
                </a:solidFill>
                <a:latin typeface="IBM Plex Mono Light" panose="020B0409050203000203" pitchFamily="49" charset="77"/>
              </a:rPr>
              <a:t>Red Hat Runtimes</a:t>
            </a:r>
            <a:endParaRPr lang="en-US" sz="1800" b="1" dirty="0">
              <a:solidFill>
                <a:srgbClr val="FFFFFF"/>
              </a:solidFill>
              <a:latin typeface="IBM Plex Mono Light" panose="020B0409050203000203" pitchFamily="49" charset="77"/>
            </a:endParaRPr>
          </a:p>
        </p:txBody>
      </p:sp>
      <p:pic>
        <p:nvPicPr>
          <p:cNvPr id="2" name="Picture 1">
            <a:extLst>
              <a:ext uri="{FF2B5EF4-FFF2-40B4-BE49-F238E27FC236}">
                <a16:creationId xmlns:a16="http://schemas.microsoft.com/office/drawing/2014/main" id="{70C34C54-C5E9-144B-95BA-F0BC332FB53F}"/>
              </a:ext>
            </a:extLst>
          </p:cNvPr>
          <p:cNvPicPr>
            <a:picLocks noChangeAspect="1"/>
          </p:cNvPicPr>
          <p:nvPr/>
        </p:nvPicPr>
        <p:blipFill>
          <a:blip r:embed="rId3"/>
          <a:stretch>
            <a:fillRect/>
          </a:stretch>
        </p:blipFill>
        <p:spPr>
          <a:xfrm>
            <a:off x="4504681" y="181968"/>
            <a:ext cx="4324673" cy="4779564"/>
          </a:xfrm>
          <a:prstGeom prst="rect">
            <a:avLst/>
          </a:prstGeom>
        </p:spPr>
      </p:pic>
    </p:spTree>
    <p:extLst>
      <p:ext uri="{BB962C8B-B14F-4D97-AF65-F5344CB8AC3E}">
        <p14:creationId xmlns:p14="http://schemas.microsoft.com/office/powerpoint/2010/main" val="15796980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58E795-0880-A74F-B850-EC49611EAF8C}"/>
              </a:ext>
            </a:extLst>
          </p:cNvPr>
          <p:cNvSpPr>
            <a:spLocks noGrp="1"/>
          </p:cNvSpPr>
          <p:nvPr>
            <p:ph type="title"/>
          </p:nvPr>
        </p:nvSpPr>
        <p:spPr/>
        <p:txBody>
          <a:bodyPr/>
          <a:lstStyle/>
          <a:p>
            <a:r>
              <a:rPr lang="en-IN" dirty="0"/>
              <a:t>IBM WebSphere Liberty</a:t>
            </a:r>
          </a:p>
        </p:txBody>
      </p:sp>
      <p:sp>
        <p:nvSpPr>
          <p:cNvPr id="3" name="Slide Number Placeholder 2">
            <a:extLst>
              <a:ext uri="{FF2B5EF4-FFF2-40B4-BE49-F238E27FC236}">
                <a16:creationId xmlns:a16="http://schemas.microsoft.com/office/drawing/2014/main" id="{121D86E5-D7B5-F246-BC3E-1D2093A71920}"/>
              </a:ext>
            </a:extLst>
          </p:cNvPr>
          <p:cNvSpPr>
            <a:spLocks noGrp="1"/>
          </p:cNvSpPr>
          <p:nvPr>
            <p:ph type="sldNum" sz="quarter" idx="10"/>
          </p:nvPr>
        </p:nvSpPr>
        <p:spPr/>
        <p:txBody>
          <a:bodyPr/>
          <a:lstStyle/>
          <a:p>
            <a:fld id="{D0BE6F14-FF48-0F4F-A8AA-2E3F25371E4A}" type="slidenum">
              <a:rPr lang="en-US" smtClean="0"/>
              <a:pPr/>
              <a:t>18</a:t>
            </a:fld>
            <a:endParaRPr lang="en-US"/>
          </a:p>
        </p:txBody>
      </p:sp>
      <p:sp>
        <p:nvSpPr>
          <p:cNvPr id="4" name="Footer Placeholder 3">
            <a:extLst>
              <a:ext uri="{FF2B5EF4-FFF2-40B4-BE49-F238E27FC236}">
                <a16:creationId xmlns:a16="http://schemas.microsoft.com/office/drawing/2014/main" id="{B130EADF-FB7A-3643-9670-4B251BE144A1}"/>
              </a:ext>
            </a:extLst>
          </p:cNvPr>
          <p:cNvSpPr>
            <a:spLocks noGrp="1"/>
          </p:cNvSpPr>
          <p:nvPr>
            <p:ph type="ftr" sz="quarter" idx="11"/>
          </p:nvPr>
        </p:nvSpPr>
        <p:spPr/>
        <p:txBody>
          <a:bodyPr/>
          <a:lstStyle/>
          <a:p>
            <a:r>
              <a:rPr lang="de-DE" dirty="0"/>
              <a:t>Think 2019 / © 2019 IBM Corporation
</a:t>
            </a:r>
            <a:endParaRPr lang="en-US" dirty="0"/>
          </a:p>
        </p:txBody>
      </p:sp>
      <p:sp>
        <p:nvSpPr>
          <p:cNvPr id="5" name="Text Placeholder 4">
            <a:extLst>
              <a:ext uri="{FF2B5EF4-FFF2-40B4-BE49-F238E27FC236}">
                <a16:creationId xmlns:a16="http://schemas.microsoft.com/office/drawing/2014/main" id="{C07CAD4F-851D-6D46-8C0F-56292D5EDA75}"/>
              </a:ext>
            </a:extLst>
          </p:cNvPr>
          <p:cNvSpPr>
            <a:spLocks noGrp="1"/>
          </p:cNvSpPr>
          <p:nvPr>
            <p:ph type="body" sz="quarter" idx="12"/>
          </p:nvPr>
        </p:nvSpPr>
        <p:spPr/>
        <p:txBody>
          <a:bodyPr/>
          <a:lstStyle/>
          <a:p>
            <a:endParaRPr lang="en-US" dirty="0"/>
          </a:p>
        </p:txBody>
      </p:sp>
      <p:pic>
        <p:nvPicPr>
          <p:cNvPr id="7" name="Picture 6">
            <a:extLst>
              <a:ext uri="{FF2B5EF4-FFF2-40B4-BE49-F238E27FC236}">
                <a16:creationId xmlns:a16="http://schemas.microsoft.com/office/drawing/2014/main" id="{DBE8A922-1ED0-A448-8544-44F08FB3F5D1}"/>
              </a:ext>
            </a:extLst>
          </p:cNvPr>
          <p:cNvPicPr>
            <a:picLocks noChangeAspect="1"/>
          </p:cNvPicPr>
          <p:nvPr/>
        </p:nvPicPr>
        <p:blipFill>
          <a:blip r:embed="rId2"/>
          <a:stretch>
            <a:fillRect/>
          </a:stretch>
        </p:blipFill>
        <p:spPr>
          <a:xfrm>
            <a:off x="0" y="688258"/>
            <a:ext cx="9144000" cy="4455242"/>
          </a:xfrm>
          <a:prstGeom prst="rect">
            <a:avLst/>
          </a:prstGeom>
        </p:spPr>
      </p:pic>
    </p:spTree>
    <p:extLst>
      <p:ext uri="{BB962C8B-B14F-4D97-AF65-F5344CB8AC3E}">
        <p14:creationId xmlns:p14="http://schemas.microsoft.com/office/powerpoint/2010/main" val="1711763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ell phone&#13;&#10;&#13;&#10;Description automatically generated">
            <a:hlinkClick r:id="rId3"/>
            <a:extLst>
              <a:ext uri="{FF2B5EF4-FFF2-40B4-BE49-F238E27FC236}">
                <a16:creationId xmlns:a16="http://schemas.microsoft.com/office/drawing/2014/main" id="{A8158221-F0DB-1545-A74E-88264ED19E2C}"/>
              </a:ext>
            </a:extLst>
          </p:cNvPr>
          <p:cNvPicPr>
            <a:picLocks noChangeAspect="1"/>
          </p:cNvPicPr>
          <p:nvPr/>
        </p:nvPicPr>
        <p:blipFill>
          <a:blip r:embed="rId4"/>
          <a:stretch>
            <a:fillRect/>
          </a:stretch>
        </p:blipFill>
        <p:spPr>
          <a:xfrm>
            <a:off x="4230" y="2019131"/>
            <a:ext cx="5066842" cy="3124370"/>
          </a:xfrm>
          <a:prstGeom prst="rect">
            <a:avLst/>
          </a:prstGeom>
        </p:spPr>
      </p:pic>
      <p:pic>
        <p:nvPicPr>
          <p:cNvPr id="6" name="Picture 5" descr="A screenshot of a cell phone&#13;&#10;&#13;&#10;Description automatically generated">
            <a:hlinkClick r:id="rId3"/>
            <a:extLst>
              <a:ext uri="{FF2B5EF4-FFF2-40B4-BE49-F238E27FC236}">
                <a16:creationId xmlns:a16="http://schemas.microsoft.com/office/drawing/2014/main" id="{EB816FBC-399C-894B-9E0C-794D01334F61}"/>
              </a:ext>
            </a:extLst>
          </p:cNvPr>
          <p:cNvPicPr>
            <a:picLocks noChangeAspect="1"/>
          </p:cNvPicPr>
          <p:nvPr/>
        </p:nvPicPr>
        <p:blipFill>
          <a:blip r:embed="rId5"/>
          <a:stretch>
            <a:fillRect/>
          </a:stretch>
        </p:blipFill>
        <p:spPr>
          <a:xfrm>
            <a:off x="5526442" y="2027222"/>
            <a:ext cx="3613329" cy="3124370"/>
          </a:xfrm>
          <a:prstGeom prst="rect">
            <a:avLst/>
          </a:prstGeom>
        </p:spPr>
      </p:pic>
      <p:sp>
        <p:nvSpPr>
          <p:cNvPr id="8" name="Title 1">
            <a:extLst>
              <a:ext uri="{FF2B5EF4-FFF2-40B4-BE49-F238E27FC236}">
                <a16:creationId xmlns:a16="http://schemas.microsoft.com/office/drawing/2014/main" id="{8DBE25FD-3BD0-F345-A47A-7C72BD9B0C97}"/>
              </a:ext>
            </a:extLst>
          </p:cNvPr>
          <p:cNvSpPr txBox="1">
            <a:spLocks/>
          </p:cNvSpPr>
          <p:nvPr/>
        </p:nvSpPr>
        <p:spPr>
          <a:xfrm rot="5400000">
            <a:off x="4834643" y="3500937"/>
            <a:ext cx="913554" cy="290702"/>
          </a:xfrm>
          <a:prstGeom prst="rect">
            <a:avLst/>
          </a:prstGeom>
        </p:spPr>
        <p:txBody>
          <a:bodyPr vert="horz" lIns="0" tIns="0" rIns="0" bIns="0" rtlCol="0" anchor="ctr" anchorCtr="0">
            <a:noAutofit/>
          </a:bodyPr>
          <a:lstStyle>
            <a:lvl1pPr algn="l" rtl="0" eaLnBrk="1" fontAlgn="base" hangingPunct="1">
              <a:lnSpc>
                <a:spcPct val="90000"/>
              </a:lnSpc>
              <a:spcBef>
                <a:spcPct val="0"/>
              </a:spcBef>
              <a:spcAft>
                <a:spcPct val="0"/>
              </a:spcAft>
              <a:defRPr sz="4800" b="0">
                <a:solidFill>
                  <a:schemeClr val="bg1"/>
                </a:solidFill>
                <a:latin typeface="IBM Plex Sans" charset="0"/>
                <a:ea typeface="IBM Plex Sans" charset="0"/>
                <a:cs typeface="IBM Plex Sans" charset="0"/>
              </a:defRPr>
            </a:lvl1pPr>
            <a:lvl2pPr algn="l" rtl="0" eaLnBrk="1" fontAlgn="base" hangingPunct="1">
              <a:lnSpc>
                <a:spcPct val="90000"/>
              </a:lnSpc>
              <a:spcBef>
                <a:spcPct val="0"/>
              </a:spcBef>
              <a:spcAft>
                <a:spcPct val="0"/>
              </a:spcAft>
              <a:defRPr sz="4440">
                <a:solidFill>
                  <a:srgbClr val="191919"/>
                </a:solidFill>
                <a:latin typeface="HelvNeue Light for IBM" pitchFamily="34" charset="0"/>
              </a:defRPr>
            </a:lvl2pPr>
            <a:lvl3pPr algn="l" rtl="0" eaLnBrk="1" fontAlgn="base" hangingPunct="1">
              <a:lnSpc>
                <a:spcPct val="90000"/>
              </a:lnSpc>
              <a:spcBef>
                <a:spcPct val="0"/>
              </a:spcBef>
              <a:spcAft>
                <a:spcPct val="0"/>
              </a:spcAft>
              <a:defRPr sz="4440">
                <a:solidFill>
                  <a:srgbClr val="191919"/>
                </a:solidFill>
                <a:latin typeface="HelvNeue Light for IBM" pitchFamily="34" charset="0"/>
              </a:defRPr>
            </a:lvl3pPr>
            <a:lvl4pPr algn="l" rtl="0" eaLnBrk="1" fontAlgn="base" hangingPunct="1">
              <a:lnSpc>
                <a:spcPct val="90000"/>
              </a:lnSpc>
              <a:spcBef>
                <a:spcPct val="0"/>
              </a:spcBef>
              <a:spcAft>
                <a:spcPct val="0"/>
              </a:spcAft>
              <a:defRPr sz="4440">
                <a:solidFill>
                  <a:srgbClr val="191919"/>
                </a:solidFill>
                <a:latin typeface="HelvNeue Light for IBM" pitchFamily="34" charset="0"/>
              </a:defRPr>
            </a:lvl4pPr>
            <a:lvl5pPr algn="l" rtl="0" eaLnBrk="1" fontAlgn="base" hangingPunct="1">
              <a:lnSpc>
                <a:spcPct val="90000"/>
              </a:lnSpc>
              <a:spcBef>
                <a:spcPct val="0"/>
              </a:spcBef>
              <a:spcAft>
                <a:spcPct val="0"/>
              </a:spcAft>
              <a:defRPr sz="4440">
                <a:solidFill>
                  <a:srgbClr val="191919"/>
                </a:solidFill>
                <a:latin typeface="HelvNeue Light for IBM" pitchFamily="34" charset="0"/>
              </a:defRPr>
            </a:lvl5pPr>
            <a:lvl6pPr marL="725128" algn="l" rtl="0" eaLnBrk="1" fontAlgn="base" hangingPunct="1">
              <a:lnSpc>
                <a:spcPct val="90000"/>
              </a:lnSpc>
              <a:spcBef>
                <a:spcPct val="0"/>
              </a:spcBef>
              <a:spcAft>
                <a:spcPct val="0"/>
              </a:spcAft>
              <a:defRPr sz="4440">
                <a:solidFill>
                  <a:srgbClr val="191919"/>
                </a:solidFill>
                <a:latin typeface="HelvNeue Light for IBM" pitchFamily="34" charset="0"/>
              </a:defRPr>
            </a:lvl6pPr>
            <a:lvl7pPr marL="1450260" algn="l" rtl="0" eaLnBrk="1" fontAlgn="base" hangingPunct="1">
              <a:lnSpc>
                <a:spcPct val="90000"/>
              </a:lnSpc>
              <a:spcBef>
                <a:spcPct val="0"/>
              </a:spcBef>
              <a:spcAft>
                <a:spcPct val="0"/>
              </a:spcAft>
              <a:defRPr sz="4440">
                <a:solidFill>
                  <a:srgbClr val="191919"/>
                </a:solidFill>
                <a:latin typeface="HelvNeue Light for IBM" pitchFamily="34" charset="0"/>
              </a:defRPr>
            </a:lvl7pPr>
            <a:lvl8pPr marL="2175386" algn="l" rtl="0" eaLnBrk="1" fontAlgn="base" hangingPunct="1">
              <a:lnSpc>
                <a:spcPct val="90000"/>
              </a:lnSpc>
              <a:spcBef>
                <a:spcPct val="0"/>
              </a:spcBef>
              <a:spcAft>
                <a:spcPct val="0"/>
              </a:spcAft>
              <a:defRPr sz="4440">
                <a:solidFill>
                  <a:srgbClr val="191919"/>
                </a:solidFill>
                <a:latin typeface="HelvNeue Light for IBM" pitchFamily="34" charset="0"/>
              </a:defRPr>
            </a:lvl8pPr>
            <a:lvl9pPr marL="2900516" algn="l" rtl="0" eaLnBrk="1" fontAlgn="base" hangingPunct="1">
              <a:lnSpc>
                <a:spcPct val="90000"/>
              </a:lnSpc>
              <a:spcBef>
                <a:spcPct val="0"/>
              </a:spcBef>
              <a:spcAft>
                <a:spcPct val="0"/>
              </a:spcAft>
              <a:defRPr sz="4440">
                <a:solidFill>
                  <a:srgbClr val="191919"/>
                </a:solidFill>
                <a:latin typeface="HelvNeue Light for IBM" pitchFamily="34" charset="0"/>
              </a:defRPr>
            </a:lvl9pPr>
          </a:lstStyle>
          <a:p>
            <a:pPr algn="ctr" defTabSz="456743"/>
            <a:r>
              <a:rPr lang="en-US" sz="999" kern="0" dirty="0">
                <a:solidFill>
                  <a:srgbClr val="FFFFFF"/>
                </a:solidFill>
              </a:rPr>
              <a:t>*click here*</a:t>
            </a:r>
            <a:endParaRPr lang="en-US" sz="999" kern="0" dirty="0">
              <a:solidFill>
                <a:srgbClr val="0F6FFF"/>
              </a:solidFill>
            </a:endParaRPr>
          </a:p>
        </p:txBody>
      </p:sp>
      <p:cxnSp>
        <p:nvCxnSpPr>
          <p:cNvPr id="12" name="Curved Connector 11">
            <a:extLst>
              <a:ext uri="{FF2B5EF4-FFF2-40B4-BE49-F238E27FC236}">
                <a16:creationId xmlns:a16="http://schemas.microsoft.com/office/drawing/2014/main" id="{6E307B0D-BDD8-4946-9DB5-7D2C6D9CDDCF}"/>
              </a:ext>
            </a:extLst>
          </p:cNvPr>
          <p:cNvCxnSpPr>
            <a:cxnSpLocks/>
            <a:stCxn id="8" idx="1"/>
          </p:cNvCxnSpPr>
          <p:nvPr/>
        </p:nvCxnSpPr>
        <p:spPr bwMode="auto">
          <a:xfrm rot="16200000" flipV="1">
            <a:off x="5099229" y="2997319"/>
            <a:ext cx="169706" cy="214677"/>
          </a:xfrm>
          <a:prstGeom prst="curvedConnector2">
            <a:avLst/>
          </a:prstGeom>
          <a:ln w="50800">
            <a:solidFill>
              <a:schemeClr val="bg1"/>
            </a:solidFill>
            <a:headEnd type="none" w="med" len="med"/>
            <a:tailEnd type="triangle" w="med" len="lg"/>
          </a:ln>
          <a:effectLst/>
        </p:spPr>
        <p:style>
          <a:lnRef idx="1">
            <a:schemeClr val="dk1"/>
          </a:lnRef>
          <a:fillRef idx="0">
            <a:schemeClr val="dk1"/>
          </a:fillRef>
          <a:effectRef idx="0">
            <a:schemeClr val="dk1"/>
          </a:effectRef>
          <a:fontRef idx="minor">
            <a:schemeClr val="tx1"/>
          </a:fontRef>
        </p:style>
      </p:cxnSp>
      <p:sp>
        <p:nvSpPr>
          <p:cNvPr id="16" name="Title 1">
            <a:extLst>
              <a:ext uri="{FF2B5EF4-FFF2-40B4-BE49-F238E27FC236}">
                <a16:creationId xmlns:a16="http://schemas.microsoft.com/office/drawing/2014/main" id="{55104ABE-C132-5545-B96B-597514C40F72}"/>
              </a:ext>
            </a:extLst>
          </p:cNvPr>
          <p:cNvSpPr txBox="1">
            <a:spLocks/>
          </p:cNvSpPr>
          <p:nvPr/>
        </p:nvSpPr>
        <p:spPr>
          <a:xfrm>
            <a:off x="3000303" y="-31666"/>
            <a:ext cx="5302044" cy="1930200"/>
          </a:xfrm>
          <a:prstGeom prst="rect">
            <a:avLst/>
          </a:prstGeom>
        </p:spPr>
        <p:txBody>
          <a:bodyPr vert="horz" lIns="0" tIns="0" rIns="0" bIns="0" rtlCol="0" anchor="ctr">
            <a:noAutofit/>
          </a:bodyPr>
          <a:lstStyle>
            <a:lvl1pPr algn="l" rtl="0" eaLnBrk="1" fontAlgn="base" hangingPunct="1">
              <a:lnSpc>
                <a:spcPct val="90000"/>
              </a:lnSpc>
              <a:spcBef>
                <a:spcPct val="0"/>
              </a:spcBef>
              <a:spcAft>
                <a:spcPct val="0"/>
              </a:spcAft>
              <a:defRPr sz="4800" b="0">
                <a:solidFill>
                  <a:schemeClr val="bg1"/>
                </a:solidFill>
                <a:latin typeface="IBM Plex Sans" charset="0"/>
                <a:ea typeface="IBM Plex Sans" charset="0"/>
                <a:cs typeface="IBM Plex Sans" charset="0"/>
              </a:defRPr>
            </a:lvl1pPr>
            <a:lvl2pPr algn="l" rtl="0" eaLnBrk="1" fontAlgn="base" hangingPunct="1">
              <a:lnSpc>
                <a:spcPct val="90000"/>
              </a:lnSpc>
              <a:spcBef>
                <a:spcPct val="0"/>
              </a:spcBef>
              <a:spcAft>
                <a:spcPct val="0"/>
              </a:spcAft>
              <a:defRPr sz="4440">
                <a:solidFill>
                  <a:srgbClr val="191919"/>
                </a:solidFill>
                <a:latin typeface="HelvNeue Light for IBM" pitchFamily="34" charset="0"/>
              </a:defRPr>
            </a:lvl2pPr>
            <a:lvl3pPr algn="l" rtl="0" eaLnBrk="1" fontAlgn="base" hangingPunct="1">
              <a:lnSpc>
                <a:spcPct val="90000"/>
              </a:lnSpc>
              <a:spcBef>
                <a:spcPct val="0"/>
              </a:spcBef>
              <a:spcAft>
                <a:spcPct val="0"/>
              </a:spcAft>
              <a:defRPr sz="4440">
                <a:solidFill>
                  <a:srgbClr val="191919"/>
                </a:solidFill>
                <a:latin typeface="HelvNeue Light for IBM" pitchFamily="34" charset="0"/>
              </a:defRPr>
            </a:lvl3pPr>
            <a:lvl4pPr algn="l" rtl="0" eaLnBrk="1" fontAlgn="base" hangingPunct="1">
              <a:lnSpc>
                <a:spcPct val="90000"/>
              </a:lnSpc>
              <a:spcBef>
                <a:spcPct val="0"/>
              </a:spcBef>
              <a:spcAft>
                <a:spcPct val="0"/>
              </a:spcAft>
              <a:defRPr sz="4440">
                <a:solidFill>
                  <a:srgbClr val="191919"/>
                </a:solidFill>
                <a:latin typeface="HelvNeue Light for IBM" pitchFamily="34" charset="0"/>
              </a:defRPr>
            </a:lvl4pPr>
            <a:lvl5pPr algn="l" rtl="0" eaLnBrk="1" fontAlgn="base" hangingPunct="1">
              <a:lnSpc>
                <a:spcPct val="90000"/>
              </a:lnSpc>
              <a:spcBef>
                <a:spcPct val="0"/>
              </a:spcBef>
              <a:spcAft>
                <a:spcPct val="0"/>
              </a:spcAft>
              <a:defRPr sz="4440">
                <a:solidFill>
                  <a:srgbClr val="191919"/>
                </a:solidFill>
                <a:latin typeface="HelvNeue Light for IBM" pitchFamily="34" charset="0"/>
              </a:defRPr>
            </a:lvl5pPr>
            <a:lvl6pPr marL="725128" algn="l" rtl="0" eaLnBrk="1" fontAlgn="base" hangingPunct="1">
              <a:lnSpc>
                <a:spcPct val="90000"/>
              </a:lnSpc>
              <a:spcBef>
                <a:spcPct val="0"/>
              </a:spcBef>
              <a:spcAft>
                <a:spcPct val="0"/>
              </a:spcAft>
              <a:defRPr sz="4440">
                <a:solidFill>
                  <a:srgbClr val="191919"/>
                </a:solidFill>
                <a:latin typeface="HelvNeue Light for IBM" pitchFamily="34" charset="0"/>
              </a:defRPr>
            </a:lvl6pPr>
            <a:lvl7pPr marL="1450260" algn="l" rtl="0" eaLnBrk="1" fontAlgn="base" hangingPunct="1">
              <a:lnSpc>
                <a:spcPct val="90000"/>
              </a:lnSpc>
              <a:spcBef>
                <a:spcPct val="0"/>
              </a:spcBef>
              <a:spcAft>
                <a:spcPct val="0"/>
              </a:spcAft>
              <a:defRPr sz="4440">
                <a:solidFill>
                  <a:srgbClr val="191919"/>
                </a:solidFill>
                <a:latin typeface="HelvNeue Light for IBM" pitchFamily="34" charset="0"/>
              </a:defRPr>
            </a:lvl7pPr>
            <a:lvl8pPr marL="2175386" algn="l" rtl="0" eaLnBrk="1" fontAlgn="base" hangingPunct="1">
              <a:lnSpc>
                <a:spcPct val="90000"/>
              </a:lnSpc>
              <a:spcBef>
                <a:spcPct val="0"/>
              </a:spcBef>
              <a:spcAft>
                <a:spcPct val="0"/>
              </a:spcAft>
              <a:defRPr sz="4440">
                <a:solidFill>
                  <a:srgbClr val="191919"/>
                </a:solidFill>
                <a:latin typeface="HelvNeue Light for IBM" pitchFamily="34" charset="0"/>
              </a:defRPr>
            </a:lvl8pPr>
            <a:lvl9pPr marL="2900516" algn="l" rtl="0" eaLnBrk="1" fontAlgn="base" hangingPunct="1">
              <a:lnSpc>
                <a:spcPct val="90000"/>
              </a:lnSpc>
              <a:spcBef>
                <a:spcPct val="0"/>
              </a:spcBef>
              <a:spcAft>
                <a:spcPct val="0"/>
              </a:spcAft>
              <a:defRPr sz="4440">
                <a:solidFill>
                  <a:srgbClr val="191919"/>
                </a:solidFill>
                <a:latin typeface="HelvNeue Light for IBM" pitchFamily="34" charset="0"/>
              </a:defRPr>
            </a:lvl9pPr>
          </a:lstStyle>
          <a:p>
            <a:pPr algn="ctr" defTabSz="456743"/>
            <a:r>
              <a:rPr lang="en" sz="2997" i="1" dirty="0">
                <a:solidFill>
                  <a:srgbClr val="000000"/>
                </a:solidFill>
              </a:rPr>
              <a:t>”Here is my source code</a:t>
            </a:r>
          </a:p>
          <a:p>
            <a:pPr algn="ctr" defTabSz="456743"/>
            <a:r>
              <a:rPr lang="en" sz="2997" i="1" dirty="0">
                <a:solidFill>
                  <a:srgbClr val="000000"/>
                </a:solidFill>
              </a:rPr>
              <a:t> Run it on the cloud for me</a:t>
            </a:r>
          </a:p>
          <a:p>
            <a:pPr algn="ctr" defTabSz="456743"/>
            <a:r>
              <a:rPr lang="en" sz="2997" i="1" dirty="0">
                <a:solidFill>
                  <a:srgbClr val="000000"/>
                </a:solidFill>
              </a:rPr>
              <a:t> I do not care how”</a:t>
            </a:r>
            <a:endParaRPr lang="en-US" sz="2997" i="1" kern="0" dirty="0">
              <a:solidFill>
                <a:srgbClr val="000000"/>
              </a:solidFill>
            </a:endParaRPr>
          </a:p>
        </p:txBody>
      </p:sp>
      <p:cxnSp>
        <p:nvCxnSpPr>
          <p:cNvPr id="11" name="Curved Connector 10">
            <a:extLst>
              <a:ext uri="{FF2B5EF4-FFF2-40B4-BE49-F238E27FC236}">
                <a16:creationId xmlns:a16="http://schemas.microsoft.com/office/drawing/2014/main" id="{86F576BC-64D5-4345-A96F-17EAB7F06E8F}"/>
              </a:ext>
            </a:extLst>
          </p:cNvPr>
          <p:cNvCxnSpPr>
            <a:cxnSpLocks/>
            <a:stCxn id="8" idx="3"/>
          </p:cNvCxnSpPr>
          <p:nvPr/>
        </p:nvCxnSpPr>
        <p:spPr bwMode="auto">
          <a:xfrm rot="16200000" flipH="1">
            <a:off x="5305072" y="4089411"/>
            <a:ext cx="207716" cy="235022"/>
          </a:xfrm>
          <a:prstGeom prst="curvedConnector2">
            <a:avLst/>
          </a:prstGeom>
          <a:ln w="50800">
            <a:solidFill>
              <a:schemeClr val="bg1"/>
            </a:solidFill>
            <a:headEnd type="none" w="med" len="med"/>
            <a:tailEnd type="triangle" w="med" len="lg"/>
          </a:ln>
          <a:effectLst/>
        </p:spPr>
        <p:style>
          <a:lnRef idx="1">
            <a:schemeClr val="dk1"/>
          </a:lnRef>
          <a:fillRef idx="0">
            <a:schemeClr val="dk1"/>
          </a:fillRef>
          <a:effectRef idx="0">
            <a:schemeClr val="dk1"/>
          </a:effectRef>
          <a:fontRef idx="minor">
            <a:schemeClr val="tx1"/>
          </a:fontRef>
        </p:style>
      </p:cxnSp>
      <p:pic>
        <p:nvPicPr>
          <p:cNvPr id="9" name="Picture 8">
            <a:extLst>
              <a:ext uri="{FF2B5EF4-FFF2-40B4-BE49-F238E27FC236}">
                <a16:creationId xmlns:a16="http://schemas.microsoft.com/office/drawing/2014/main" id="{09DB612D-C6D6-AA4A-9AEC-0C183754C6B6}"/>
              </a:ext>
            </a:extLst>
          </p:cNvPr>
          <p:cNvPicPr>
            <a:picLocks noChangeAspect="1"/>
          </p:cNvPicPr>
          <p:nvPr/>
        </p:nvPicPr>
        <p:blipFill>
          <a:blip r:embed="rId6"/>
          <a:stretch>
            <a:fillRect/>
          </a:stretch>
        </p:blipFill>
        <p:spPr>
          <a:xfrm>
            <a:off x="431559" y="313829"/>
            <a:ext cx="2765780" cy="1705301"/>
          </a:xfrm>
          <a:prstGeom prst="rect">
            <a:avLst/>
          </a:prstGeom>
        </p:spPr>
      </p:pic>
      <p:sp>
        <p:nvSpPr>
          <p:cNvPr id="10" name="Title 1">
            <a:extLst>
              <a:ext uri="{FF2B5EF4-FFF2-40B4-BE49-F238E27FC236}">
                <a16:creationId xmlns:a16="http://schemas.microsoft.com/office/drawing/2014/main" id="{9B29E886-1357-534B-A12C-9E1262517695}"/>
              </a:ext>
            </a:extLst>
          </p:cNvPr>
          <p:cNvSpPr>
            <a:spLocks noGrp="1"/>
          </p:cNvSpPr>
          <p:nvPr>
            <p:ph type="title"/>
          </p:nvPr>
        </p:nvSpPr>
        <p:spPr>
          <a:xfrm>
            <a:off x="210312" y="201169"/>
            <a:ext cx="4142232" cy="4294632"/>
          </a:xfrm>
        </p:spPr>
        <p:txBody>
          <a:bodyPr/>
          <a:lstStyle/>
          <a:p>
            <a:r>
              <a:rPr lang="en-US" dirty="0">
                <a:solidFill>
                  <a:schemeClr val="tx1"/>
                </a:solidFill>
              </a:rPr>
              <a:t>IBM Cloud Foundry</a:t>
            </a:r>
            <a:br>
              <a:rPr lang="en-US" dirty="0">
                <a:solidFill>
                  <a:schemeClr val="tx1"/>
                </a:solidFill>
              </a:rPr>
            </a:br>
            <a:endParaRPr lang="en-US" sz="1598" dirty="0"/>
          </a:p>
        </p:txBody>
      </p:sp>
    </p:spTree>
    <p:extLst>
      <p:ext uri="{BB962C8B-B14F-4D97-AF65-F5344CB8AC3E}">
        <p14:creationId xmlns:p14="http://schemas.microsoft.com/office/powerpoint/2010/main" val="12144934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2F4A84-EB76-5E43-8FB8-8761E6FD24F3}"/>
              </a:ext>
            </a:extLst>
          </p:cNvPr>
          <p:cNvSpPr>
            <a:spLocks noGrp="1"/>
          </p:cNvSpPr>
          <p:nvPr>
            <p:ph type="title"/>
          </p:nvPr>
        </p:nvSpPr>
        <p:spPr/>
        <p:txBody>
          <a:bodyPr/>
          <a:lstStyle/>
          <a:p>
            <a:r>
              <a:rPr lang="en-US" dirty="0">
                <a:latin typeface="Helvetica Neue" panose="02000503000000020004" pitchFamily="2" charset="0"/>
                <a:ea typeface="Helvetica Neue" panose="02000503000000020004" pitchFamily="2" charset="0"/>
                <a:cs typeface="Helvetica Neue" panose="02000503000000020004" pitchFamily="2" charset="0"/>
              </a:rPr>
              <a:t>Evolution of the App Platform </a:t>
            </a:r>
          </a:p>
        </p:txBody>
      </p:sp>
      <p:sp>
        <p:nvSpPr>
          <p:cNvPr id="4" name="Slide Number Placeholder 3">
            <a:extLst>
              <a:ext uri="{FF2B5EF4-FFF2-40B4-BE49-F238E27FC236}">
                <a16:creationId xmlns:a16="http://schemas.microsoft.com/office/drawing/2014/main" id="{C3E72E08-E5CA-BE41-8004-7BCC43C77DE5}"/>
              </a:ext>
            </a:extLst>
          </p:cNvPr>
          <p:cNvSpPr>
            <a:spLocks noGrp="1"/>
          </p:cNvSpPr>
          <p:nvPr>
            <p:ph type="sldNum" sz="quarter" idx="11"/>
          </p:nvPr>
        </p:nvSpPr>
        <p:spPr/>
        <p:txBody>
          <a:bodyPr/>
          <a:lstStyle/>
          <a:p>
            <a:pPr marL="0" marR="0" lvl="0" indent="0" algn="r" defTabSz="685983" rtl="0" eaLnBrk="1" fontAlgn="auto" latinLnBrk="0" hangingPunct="1">
              <a:lnSpc>
                <a:spcPct val="100000"/>
              </a:lnSpc>
              <a:spcBef>
                <a:spcPts val="0"/>
              </a:spcBef>
              <a:spcAft>
                <a:spcPts val="0"/>
              </a:spcAft>
              <a:buClrTx/>
              <a:buSzTx/>
              <a:buFontTx/>
              <a:buNone/>
              <a:tabLst/>
              <a:defRPr/>
            </a:pPr>
            <a:fld id="{59395FB3-9C97-154F-86B2-7E381B951268}" type="slidenum">
              <a:rPr kumimoji="0" lang="en-US" sz="600" b="0" i="0" u="none" strike="noStrike" kern="1200" cap="none" spc="0" normalizeH="0" baseline="0" noProof="0" smtClean="0">
                <a:ln>
                  <a:noFill/>
                </a:ln>
                <a:solidFill>
                  <a:srgbClr val="000000"/>
                </a:solidFill>
                <a:effectLst/>
                <a:uLnTx/>
                <a:uFillTx/>
                <a:latin typeface="Helvetica Neue" panose="02000503000000020004" pitchFamily="2" charset="0"/>
                <a:ea typeface="Helvetica Neue" panose="02000503000000020004" pitchFamily="2" charset="0"/>
                <a:cs typeface="Helvetica Neue" panose="02000503000000020004" pitchFamily="2" charset="0"/>
              </a:rPr>
              <a:pPr marL="0" marR="0" lvl="0" indent="0" algn="r" defTabSz="685983" rtl="0" eaLnBrk="1" fontAlgn="auto" latinLnBrk="0" hangingPunct="1">
                <a:lnSpc>
                  <a:spcPct val="100000"/>
                </a:lnSpc>
                <a:spcBef>
                  <a:spcPts val="0"/>
                </a:spcBef>
                <a:spcAft>
                  <a:spcPts val="0"/>
                </a:spcAft>
                <a:buClrTx/>
                <a:buSzTx/>
                <a:buFontTx/>
                <a:buNone/>
                <a:tabLst/>
                <a:defRPr/>
              </a:pPr>
              <a:t>2</a:t>
            </a:fld>
            <a:endParaRPr kumimoji="0" lang="en-US" sz="600" b="0" i="0" u="none" strike="noStrike" kern="1200" cap="none" spc="0" normalizeH="0" baseline="0" noProof="0" dirty="0">
              <a:ln>
                <a:noFill/>
              </a:ln>
              <a:solidFill>
                <a:srgbClr val="000000"/>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8" name="Rounded Rectangle 7">
            <a:extLst>
              <a:ext uri="{FF2B5EF4-FFF2-40B4-BE49-F238E27FC236}">
                <a16:creationId xmlns:a16="http://schemas.microsoft.com/office/drawing/2014/main" id="{D721A56D-09C5-C842-B60F-876D45687B50}"/>
              </a:ext>
            </a:extLst>
          </p:cNvPr>
          <p:cNvSpPr/>
          <p:nvPr/>
        </p:nvSpPr>
        <p:spPr bwMode="auto">
          <a:xfrm>
            <a:off x="1723868" y="975630"/>
            <a:ext cx="6550701" cy="643308"/>
          </a:xfrm>
          <a:prstGeom prst="roundRect">
            <a:avLst/>
          </a:prstGeom>
          <a:solidFill>
            <a:srgbClr val="750E13"/>
          </a:solidFill>
          <a:ln w="12700">
            <a:solidFill>
              <a:srgbClr val="750E13"/>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marR="0" lvl="0" indent="0" algn="ctr" defTabSz="914400" rtl="0" eaLnBrk="1" fontAlgn="base" latinLnBrk="0" hangingPunct="1">
              <a:lnSpc>
                <a:spcPts val="1600"/>
              </a:lnSpc>
              <a:spcBef>
                <a:spcPct val="0"/>
              </a:spcBef>
              <a:spcAft>
                <a:spcPts val="60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a:p>
            <a:pPr marL="0" marR="0" lvl="0" indent="0" algn="ctr" defTabSz="914400" rtl="0" eaLnBrk="1" fontAlgn="base" latinLnBrk="0" hangingPunct="1">
              <a:lnSpc>
                <a:spcPts val="1600"/>
              </a:lnSpc>
              <a:spcBef>
                <a:spcPct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rPr>
              <a:t>Applications</a:t>
            </a:r>
          </a:p>
        </p:txBody>
      </p:sp>
      <p:sp>
        <p:nvSpPr>
          <p:cNvPr id="9" name="Rectangle 8">
            <a:extLst>
              <a:ext uri="{FF2B5EF4-FFF2-40B4-BE49-F238E27FC236}">
                <a16:creationId xmlns:a16="http://schemas.microsoft.com/office/drawing/2014/main" id="{6304403D-773B-3B45-9B64-1BE90B1E9236}"/>
              </a:ext>
            </a:extLst>
          </p:cNvPr>
          <p:cNvSpPr/>
          <p:nvPr/>
        </p:nvSpPr>
        <p:spPr bwMode="auto">
          <a:xfrm>
            <a:off x="1723868" y="1933731"/>
            <a:ext cx="2413417" cy="839449"/>
          </a:xfrm>
          <a:prstGeom prst="rect">
            <a:avLst/>
          </a:prstGeom>
          <a:solidFill>
            <a:srgbClr val="003137"/>
          </a:solidFill>
          <a:ln w="12700">
            <a:solidFill>
              <a:schemeClr val="tx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marR="0" lvl="0" indent="0" algn="l" defTabSz="914400" rtl="0" eaLnBrk="1" fontAlgn="base" latinLnBrk="0" hangingPunct="1">
              <a:lnSpc>
                <a:spcPts val="1600"/>
              </a:lnSpc>
              <a:spcBef>
                <a:spcPct val="0"/>
              </a:spcBef>
              <a:spcAft>
                <a:spcPts val="60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a:p>
            <a:pPr marL="0" marR="0" lvl="0" indent="0" algn="ctr" defTabSz="914400" rtl="0" eaLnBrk="1" fontAlgn="base" latinLnBrk="0" hangingPunct="1">
              <a:lnSpc>
                <a:spcPts val="1600"/>
              </a:lnSpc>
              <a:spcBef>
                <a:spcPct val="0"/>
              </a:spcBef>
              <a:spcAft>
                <a:spcPts val="60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rPr>
              <a:t>J2EE or </a:t>
            </a:r>
            <a:r>
              <a:rPr kumimoji="0" lang="en-US" sz="1400" b="0" i="0" u="none" strike="noStrike" kern="1200" cap="none" spc="0" normalizeH="0" baseline="0" noProof="0" dirty="0" err="1">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rPr>
              <a:t>.Net</a:t>
            </a:r>
            <a:endParaRPr kumimoji="0" lang="en-US" sz="1400" b="0" i="0" u="none" strike="noStrike" kern="1200" cap="none" spc="0" normalizeH="0" baseline="0" noProof="0" dirty="0">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0" name="Rectangle 9">
            <a:extLst>
              <a:ext uri="{FF2B5EF4-FFF2-40B4-BE49-F238E27FC236}">
                <a16:creationId xmlns:a16="http://schemas.microsoft.com/office/drawing/2014/main" id="{BF6DB1A0-2F9D-1647-989F-C3D3C2A01192}"/>
              </a:ext>
            </a:extLst>
          </p:cNvPr>
          <p:cNvSpPr/>
          <p:nvPr/>
        </p:nvSpPr>
        <p:spPr bwMode="auto">
          <a:xfrm>
            <a:off x="5861153" y="1933731"/>
            <a:ext cx="2413417" cy="839449"/>
          </a:xfrm>
          <a:prstGeom prst="rect">
            <a:avLst/>
          </a:prstGeom>
          <a:solidFill>
            <a:schemeClr val="accent1">
              <a:lumMod val="75000"/>
            </a:schemeClr>
          </a:solidFill>
          <a:ln w="12700">
            <a:solidFill>
              <a:schemeClr val="accent1">
                <a:lumMod val="5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marR="0" lvl="0" indent="0" algn="ctr" defTabSz="914400" rtl="0" eaLnBrk="1" fontAlgn="base" latinLnBrk="0" hangingPunct="1">
              <a:lnSpc>
                <a:spcPts val="1600"/>
              </a:lnSpc>
              <a:spcBef>
                <a:spcPct val="0"/>
              </a:spcBef>
              <a:spcAft>
                <a:spcPts val="60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rPr>
              <a:t>Cloud Native </a:t>
            </a:r>
            <a:br>
              <a:rPr kumimoji="0" lang="en-US" sz="1400" b="0" i="0" u="none" strike="noStrike" kern="1200" cap="none" spc="0" normalizeH="0" baseline="0" noProof="0" dirty="0">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rPr>
            </a:br>
            <a:r>
              <a:rPr kumimoji="0" lang="en-US" sz="1400" b="0" i="0" u="none" strike="noStrike" kern="1200" cap="none" spc="0" normalizeH="0" baseline="0" noProof="0" dirty="0">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rPr>
              <a:t>(container, microservices, DevOps, CI/CD)</a:t>
            </a:r>
          </a:p>
        </p:txBody>
      </p:sp>
      <p:sp>
        <p:nvSpPr>
          <p:cNvPr id="11" name="Rectangle 10">
            <a:extLst>
              <a:ext uri="{FF2B5EF4-FFF2-40B4-BE49-F238E27FC236}">
                <a16:creationId xmlns:a16="http://schemas.microsoft.com/office/drawing/2014/main" id="{FFC14DB6-2ADF-2244-A192-3186E8D59B81}"/>
              </a:ext>
            </a:extLst>
          </p:cNvPr>
          <p:cNvSpPr/>
          <p:nvPr/>
        </p:nvSpPr>
        <p:spPr bwMode="auto">
          <a:xfrm>
            <a:off x="1723868" y="3306873"/>
            <a:ext cx="2413417" cy="839449"/>
          </a:xfrm>
          <a:prstGeom prst="rect">
            <a:avLst/>
          </a:prstGeom>
          <a:solidFill>
            <a:srgbClr val="003137"/>
          </a:solidFill>
          <a:ln w="12700">
            <a:solidFill>
              <a:schemeClr val="tx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marR="0" lvl="0" indent="0" algn="ctr" defTabSz="914400" rtl="0" eaLnBrk="1" fontAlgn="base" latinLnBrk="0" hangingPunct="1">
              <a:lnSpc>
                <a:spcPts val="1600"/>
              </a:lnSpc>
              <a:spcBef>
                <a:spcPct val="0"/>
              </a:spcBef>
              <a:spcAft>
                <a:spcPts val="60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rPr>
              <a:t>Private Datacenter</a:t>
            </a:r>
          </a:p>
          <a:p>
            <a:pPr marL="0" marR="0" lvl="0" indent="0" algn="ctr" defTabSz="914400" rtl="0" eaLnBrk="1" fontAlgn="base" latinLnBrk="0" hangingPunct="1">
              <a:lnSpc>
                <a:spcPts val="1600"/>
              </a:lnSpc>
              <a:spcBef>
                <a:spcPct val="0"/>
              </a:spcBef>
              <a:spcAft>
                <a:spcPts val="60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a:p>
            <a:pPr marL="0" marR="0" lvl="0" indent="0" algn="ctr" defTabSz="914400" rtl="0" eaLnBrk="1" fontAlgn="base" latinLnBrk="0" hangingPunct="1">
              <a:lnSpc>
                <a:spcPts val="1600"/>
              </a:lnSpc>
              <a:spcBef>
                <a:spcPct val="0"/>
              </a:spcBef>
              <a:spcAft>
                <a:spcPts val="60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rPr>
              <a:t>Physical/Virtual Servers</a:t>
            </a:r>
          </a:p>
        </p:txBody>
      </p:sp>
      <p:sp>
        <p:nvSpPr>
          <p:cNvPr id="12" name="Rectangle 11">
            <a:extLst>
              <a:ext uri="{FF2B5EF4-FFF2-40B4-BE49-F238E27FC236}">
                <a16:creationId xmlns:a16="http://schemas.microsoft.com/office/drawing/2014/main" id="{1CA0218A-3325-174D-B218-43D4049818B2}"/>
              </a:ext>
            </a:extLst>
          </p:cNvPr>
          <p:cNvSpPr/>
          <p:nvPr/>
        </p:nvSpPr>
        <p:spPr bwMode="auto">
          <a:xfrm>
            <a:off x="5861153" y="3306873"/>
            <a:ext cx="2413417" cy="839449"/>
          </a:xfrm>
          <a:prstGeom prst="rect">
            <a:avLst/>
          </a:prstGeom>
          <a:solidFill>
            <a:schemeClr val="accent1">
              <a:lumMod val="75000"/>
            </a:schemeClr>
          </a:solidFill>
          <a:ln w="12700">
            <a:solidFill>
              <a:schemeClr val="accent1">
                <a:lumMod val="5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marR="0" lvl="0" indent="0" algn="ctr" defTabSz="914400" rtl="0" eaLnBrk="1" fontAlgn="base" latinLnBrk="0" hangingPunct="1">
              <a:lnSpc>
                <a:spcPts val="1600"/>
              </a:lnSpc>
              <a:spcBef>
                <a:spcPct val="0"/>
              </a:spcBef>
              <a:spcAft>
                <a:spcPts val="60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rPr>
              <a:t>Public Cloud</a:t>
            </a:r>
          </a:p>
          <a:p>
            <a:pPr marL="0" marR="0" lvl="0" indent="0" algn="ctr" defTabSz="914400" rtl="0" eaLnBrk="1" fontAlgn="base" latinLnBrk="0" hangingPunct="1">
              <a:lnSpc>
                <a:spcPts val="1600"/>
              </a:lnSpc>
              <a:spcBef>
                <a:spcPct val="0"/>
              </a:spcBef>
              <a:spcAft>
                <a:spcPts val="600"/>
              </a:spcAft>
              <a:buClrTx/>
              <a:buSzTx/>
              <a:buFontTx/>
              <a:buNone/>
              <a:tabLst/>
              <a:defRPr/>
            </a:pPr>
            <a:r>
              <a:rPr lang="en-US" sz="1400" dirty="0">
                <a:solidFill>
                  <a:srgbClr val="FFFFFF"/>
                </a:solidFill>
                <a:latin typeface="Helvetica Neue" panose="02000503000000020004" pitchFamily="2" charset="0"/>
                <a:ea typeface="Helvetica Neue" panose="02000503000000020004" pitchFamily="2" charset="0"/>
                <a:cs typeface="Helvetica Neue" panose="02000503000000020004" pitchFamily="2" charset="0"/>
              </a:rPr>
              <a:t>Virtual Private Cloud</a:t>
            </a:r>
            <a:endParaRPr kumimoji="0" lang="en-US" sz="1400" b="0" i="0" u="none" strike="noStrike" kern="1200" cap="none" spc="0" normalizeH="0" baseline="0" noProof="0" dirty="0">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a:p>
            <a:pPr marL="0" marR="0" lvl="0" indent="0" algn="ctr" defTabSz="914400" rtl="0" eaLnBrk="1" fontAlgn="base" latinLnBrk="0" hangingPunct="1">
              <a:lnSpc>
                <a:spcPts val="1600"/>
              </a:lnSpc>
              <a:spcBef>
                <a:spcPct val="0"/>
              </a:spcBef>
              <a:spcAft>
                <a:spcPts val="60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rPr>
              <a:t>Private Cloud</a:t>
            </a:r>
          </a:p>
        </p:txBody>
      </p:sp>
      <p:sp>
        <p:nvSpPr>
          <p:cNvPr id="13" name="TextBox 12">
            <a:extLst>
              <a:ext uri="{FF2B5EF4-FFF2-40B4-BE49-F238E27FC236}">
                <a16:creationId xmlns:a16="http://schemas.microsoft.com/office/drawing/2014/main" id="{EA91FB19-F778-E443-9DE3-481F00D61929}"/>
              </a:ext>
            </a:extLst>
          </p:cNvPr>
          <p:cNvSpPr txBox="1"/>
          <p:nvPr/>
        </p:nvSpPr>
        <p:spPr>
          <a:xfrm>
            <a:off x="179882" y="2068643"/>
            <a:ext cx="764953" cy="280013"/>
          </a:xfrm>
          <a:prstGeom prst="rect">
            <a:avLst/>
          </a:prstGeom>
          <a:noFill/>
        </p:spPr>
        <p:txBody>
          <a:bodyPr wrap="none" rtlCol="0">
            <a:spAutoFit/>
          </a:bodyPr>
          <a:lstStyle/>
          <a:p>
            <a:pPr marL="0" marR="0" lvl="0" indent="0" algn="l" defTabSz="685983" rtl="0" eaLnBrk="1" fontAlgn="auto" latinLnBrk="0" hangingPunct="1">
              <a:lnSpc>
                <a:spcPts val="1600"/>
              </a:lnSpc>
              <a:spcBef>
                <a:spcPts val="0"/>
              </a:spcBef>
              <a:spcAft>
                <a:spcPts val="12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Helvetica Neue" panose="02000503000000020004" pitchFamily="2" charset="0"/>
                <a:ea typeface="Helvetica Neue" panose="02000503000000020004" pitchFamily="2" charset="0"/>
                <a:cs typeface="Helvetica Neue" panose="02000503000000020004" pitchFamily="2" charset="0"/>
              </a:rPr>
              <a:t>Platform</a:t>
            </a:r>
          </a:p>
        </p:txBody>
      </p:sp>
      <p:sp>
        <p:nvSpPr>
          <p:cNvPr id="14" name="TextBox 13">
            <a:extLst>
              <a:ext uri="{FF2B5EF4-FFF2-40B4-BE49-F238E27FC236}">
                <a16:creationId xmlns:a16="http://schemas.microsoft.com/office/drawing/2014/main" id="{49F19E28-7075-FC48-9E6A-69999DC9F4AD}"/>
              </a:ext>
            </a:extLst>
          </p:cNvPr>
          <p:cNvSpPr txBox="1"/>
          <p:nvPr/>
        </p:nvSpPr>
        <p:spPr>
          <a:xfrm>
            <a:off x="210312" y="3442887"/>
            <a:ext cx="1090363" cy="281231"/>
          </a:xfrm>
          <a:prstGeom prst="rect">
            <a:avLst/>
          </a:prstGeom>
          <a:noFill/>
        </p:spPr>
        <p:txBody>
          <a:bodyPr wrap="none" rtlCol="0">
            <a:spAutoFit/>
          </a:bodyPr>
          <a:lstStyle/>
          <a:p>
            <a:pPr marL="0" marR="0" lvl="0" indent="0" algn="l" defTabSz="685983" rtl="0" eaLnBrk="1" fontAlgn="auto" latinLnBrk="0" hangingPunct="1">
              <a:lnSpc>
                <a:spcPts val="1600"/>
              </a:lnSpc>
              <a:spcBef>
                <a:spcPts val="0"/>
              </a:spcBef>
              <a:spcAft>
                <a:spcPts val="12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Helvetica Neue" panose="02000503000000020004" pitchFamily="2" charset="0"/>
                <a:ea typeface="Helvetica Neue" panose="02000503000000020004" pitchFamily="2" charset="0"/>
                <a:cs typeface="Helvetica Neue" panose="02000503000000020004" pitchFamily="2" charset="0"/>
              </a:rPr>
              <a:t>Infrastructure</a:t>
            </a:r>
          </a:p>
        </p:txBody>
      </p:sp>
      <p:cxnSp>
        <p:nvCxnSpPr>
          <p:cNvPr id="16" name="Straight Connector 15">
            <a:extLst>
              <a:ext uri="{FF2B5EF4-FFF2-40B4-BE49-F238E27FC236}">
                <a16:creationId xmlns:a16="http://schemas.microsoft.com/office/drawing/2014/main" id="{C42426D4-C9D2-674D-B34D-B57FAF158D82}"/>
              </a:ext>
            </a:extLst>
          </p:cNvPr>
          <p:cNvCxnSpPr>
            <a:cxnSpLocks/>
          </p:cNvCxnSpPr>
          <p:nvPr/>
        </p:nvCxnSpPr>
        <p:spPr bwMode="auto">
          <a:xfrm>
            <a:off x="89941" y="1721480"/>
            <a:ext cx="8964118"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7" name="Striped Right Arrow 16">
            <a:extLst>
              <a:ext uri="{FF2B5EF4-FFF2-40B4-BE49-F238E27FC236}">
                <a16:creationId xmlns:a16="http://schemas.microsoft.com/office/drawing/2014/main" id="{23A36670-6160-A24D-9717-465474F10A2E}"/>
              </a:ext>
            </a:extLst>
          </p:cNvPr>
          <p:cNvSpPr/>
          <p:nvPr/>
        </p:nvSpPr>
        <p:spPr bwMode="auto">
          <a:xfrm>
            <a:off x="4572000" y="2068643"/>
            <a:ext cx="1004341" cy="503107"/>
          </a:xfrm>
          <a:prstGeom prst="stripedRightArrow">
            <a:avLst/>
          </a:prstGeom>
          <a:solidFill>
            <a:schemeClr val="tx1"/>
          </a:solidFill>
          <a:ln w="12700">
            <a:solidFill>
              <a:schemeClr val="tx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marR="0" lvl="0" indent="0" algn="l" defTabSz="914400" rtl="0" eaLnBrk="1" fontAlgn="base" latinLnBrk="0" hangingPunct="1">
              <a:lnSpc>
                <a:spcPts val="1600"/>
              </a:lnSpc>
              <a:spcBef>
                <a:spcPct val="0"/>
              </a:spcBef>
              <a:spcAft>
                <a:spcPts val="60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8" name="Striped Right Arrow 17">
            <a:extLst>
              <a:ext uri="{FF2B5EF4-FFF2-40B4-BE49-F238E27FC236}">
                <a16:creationId xmlns:a16="http://schemas.microsoft.com/office/drawing/2014/main" id="{EB5AEEB9-4EAB-F240-9909-5750979EFDDA}"/>
              </a:ext>
            </a:extLst>
          </p:cNvPr>
          <p:cNvSpPr/>
          <p:nvPr/>
        </p:nvSpPr>
        <p:spPr bwMode="auto">
          <a:xfrm>
            <a:off x="4572000" y="3472564"/>
            <a:ext cx="1004341" cy="503107"/>
          </a:xfrm>
          <a:prstGeom prst="stripedRightArrow">
            <a:avLst/>
          </a:prstGeom>
          <a:solidFill>
            <a:schemeClr val="tx1"/>
          </a:solidFill>
          <a:ln w="12700">
            <a:solidFill>
              <a:schemeClr val="tx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marR="0" lvl="0" indent="0" algn="l" defTabSz="914400" rtl="0" eaLnBrk="1" fontAlgn="base" latinLnBrk="0" hangingPunct="1">
              <a:lnSpc>
                <a:spcPts val="1600"/>
              </a:lnSpc>
              <a:spcBef>
                <a:spcPct val="0"/>
              </a:spcBef>
              <a:spcAft>
                <a:spcPts val="60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9" name="TextBox 18">
            <a:extLst>
              <a:ext uri="{FF2B5EF4-FFF2-40B4-BE49-F238E27FC236}">
                <a16:creationId xmlns:a16="http://schemas.microsoft.com/office/drawing/2014/main" id="{19334B66-DED4-D045-95A4-3AFC868D0997}"/>
              </a:ext>
            </a:extLst>
          </p:cNvPr>
          <p:cNvSpPr txBox="1"/>
          <p:nvPr/>
        </p:nvSpPr>
        <p:spPr>
          <a:xfrm>
            <a:off x="2279596" y="2812446"/>
            <a:ext cx="1301959" cy="281231"/>
          </a:xfrm>
          <a:prstGeom prst="rect">
            <a:avLst/>
          </a:prstGeom>
          <a:noFill/>
        </p:spPr>
        <p:txBody>
          <a:bodyPr wrap="none" rtlCol="0">
            <a:spAutoFit/>
          </a:bodyPr>
          <a:lstStyle/>
          <a:p>
            <a:pPr marL="0" marR="0" lvl="0" indent="0" algn="l" defTabSz="685983" rtl="0" eaLnBrk="1" fontAlgn="auto" latinLnBrk="0" hangingPunct="1">
              <a:lnSpc>
                <a:spcPts val="1600"/>
              </a:lnSpc>
              <a:spcBef>
                <a:spcPts val="0"/>
              </a:spcBef>
              <a:spcAft>
                <a:spcPts val="12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Helvetica Neue" panose="02000503000000020004" pitchFamily="2" charset="0"/>
                <a:ea typeface="Helvetica Neue" panose="02000503000000020004" pitchFamily="2" charset="0"/>
                <a:cs typeface="Helvetica Neue" panose="02000503000000020004" pitchFamily="2" charset="0"/>
              </a:rPr>
              <a:t>Open Standards</a:t>
            </a:r>
          </a:p>
        </p:txBody>
      </p:sp>
      <p:sp>
        <p:nvSpPr>
          <p:cNvPr id="20" name="TextBox 19">
            <a:extLst>
              <a:ext uri="{FF2B5EF4-FFF2-40B4-BE49-F238E27FC236}">
                <a16:creationId xmlns:a16="http://schemas.microsoft.com/office/drawing/2014/main" id="{37CACBB6-AD35-714C-B3A4-88315F0B174F}"/>
              </a:ext>
            </a:extLst>
          </p:cNvPr>
          <p:cNvSpPr txBox="1"/>
          <p:nvPr/>
        </p:nvSpPr>
        <p:spPr>
          <a:xfrm>
            <a:off x="6373613" y="2777312"/>
            <a:ext cx="1088760" cy="281231"/>
          </a:xfrm>
          <a:prstGeom prst="rect">
            <a:avLst/>
          </a:prstGeom>
          <a:noFill/>
        </p:spPr>
        <p:txBody>
          <a:bodyPr wrap="none" rtlCol="0">
            <a:spAutoFit/>
          </a:bodyPr>
          <a:lstStyle/>
          <a:p>
            <a:pPr marL="0" marR="0" lvl="0" indent="0" algn="l" defTabSz="685983" rtl="0" eaLnBrk="1" fontAlgn="auto" latinLnBrk="0" hangingPunct="1">
              <a:lnSpc>
                <a:spcPts val="1600"/>
              </a:lnSpc>
              <a:spcBef>
                <a:spcPts val="0"/>
              </a:spcBef>
              <a:spcAft>
                <a:spcPts val="12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Helvetica Neue" panose="02000503000000020004" pitchFamily="2" charset="0"/>
                <a:ea typeface="Helvetica Neue" panose="02000503000000020004" pitchFamily="2" charset="0"/>
                <a:cs typeface="Helvetica Neue" panose="02000503000000020004" pitchFamily="2" charset="0"/>
              </a:rPr>
              <a:t>Open Source</a:t>
            </a:r>
          </a:p>
        </p:txBody>
      </p:sp>
      <p:sp>
        <p:nvSpPr>
          <p:cNvPr id="21" name="TextBox 20">
            <a:extLst>
              <a:ext uri="{FF2B5EF4-FFF2-40B4-BE49-F238E27FC236}">
                <a16:creationId xmlns:a16="http://schemas.microsoft.com/office/drawing/2014/main" id="{6EED6852-6582-C54E-B970-811EF5024CEA}"/>
              </a:ext>
            </a:extLst>
          </p:cNvPr>
          <p:cNvSpPr txBox="1"/>
          <p:nvPr/>
        </p:nvSpPr>
        <p:spPr>
          <a:xfrm>
            <a:off x="2323472" y="4429785"/>
            <a:ext cx="891591" cy="281231"/>
          </a:xfrm>
          <a:prstGeom prst="rect">
            <a:avLst/>
          </a:prstGeom>
          <a:noFill/>
        </p:spPr>
        <p:txBody>
          <a:bodyPr wrap="none" rtlCol="0">
            <a:spAutoFit/>
          </a:bodyPr>
          <a:lstStyle/>
          <a:p>
            <a:pPr marL="0" marR="0" lvl="0" indent="0" algn="l" defTabSz="685983" rtl="0" eaLnBrk="1" fontAlgn="auto" latinLnBrk="0" hangingPunct="1">
              <a:lnSpc>
                <a:spcPts val="1600"/>
              </a:lnSpc>
              <a:spcBef>
                <a:spcPts val="0"/>
              </a:spcBef>
              <a:spcAft>
                <a:spcPts val="12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Helvetica Neue" panose="02000503000000020004" pitchFamily="2" charset="0"/>
                <a:ea typeface="Helvetica Neue" panose="02000503000000020004" pitchFamily="2" charset="0"/>
                <a:cs typeface="Helvetica Neue" panose="02000503000000020004" pitchFamily="2" charset="0"/>
              </a:rPr>
              <a:t>circa 1999</a:t>
            </a:r>
          </a:p>
        </p:txBody>
      </p:sp>
      <p:sp>
        <p:nvSpPr>
          <p:cNvPr id="22" name="TextBox 21">
            <a:extLst>
              <a:ext uri="{FF2B5EF4-FFF2-40B4-BE49-F238E27FC236}">
                <a16:creationId xmlns:a16="http://schemas.microsoft.com/office/drawing/2014/main" id="{B6D09B6F-3096-4749-8742-5B7DE1E2416B}"/>
              </a:ext>
            </a:extLst>
          </p:cNvPr>
          <p:cNvSpPr txBox="1"/>
          <p:nvPr/>
        </p:nvSpPr>
        <p:spPr>
          <a:xfrm>
            <a:off x="6417489" y="4394651"/>
            <a:ext cx="900055" cy="280013"/>
          </a:xfrm>
          <a:prstGeom prst="rect">
            <a:avLst/>
          </a:prstGeom>
          <a:noFill/>
        </p:spPr>
        <p:txBody>
          <a:bodyPr wrap="none" rtlCol="0">
            <a:spAutoFit/>
          </a:bodyPr>
          <a:lstStyle/>
          <a:p>
            <a:pPr marL="0" marR="0" lvl="0" indent="0" algn="l" defTabSz="685983" rtl="0" eaLnBrk="1" fontAlgn="auto" latinLnBrk="0" hangingPunct="1">
              <a:lnSpc>
                <a:spcPts val="1600"/>
              </a:lnSpc>
              <a:spcBef>
                <a:spcPts val="0"/>
              </a:spcBef>
              <a:spcAft>
                <a:spcPts val="12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Helvetica Neue" panose="02000503000000020004" pitchFamily="2" charset="0"/>
                <a:ea typeface="Helvetica Neue" panose="02000503000000020004" pitchFamily="2" charset="0"/>
                <a:cs typeface="Helvetica Neue" panose="02000503000000020004" pitchFamily="2" charset="0"/>
              </a:rPr>
              <a:t>circa 2020</a:t>
            </a:r>
          </a:p>
        </p:txBody>
      </p:sp>
      <p:sp>
        <p:nvSpPr>
          <p:cNvPr id="23" name="Rounded Rectangle 22">
            <a:extLst>
              <a:ext uri="{FF2B5EF4-FFF2-40B4-BE49-F238E27FC236}">
                <a16:creationId xmlns:a16="http://schemas.microsoft.com/office/drawing/2014/main" id="{94D4CF3D-DC64-1E45-89F4-AB7EC87204A5}"/>
              </a:ext>
            </a:extLst>
          </p:cNvPr>
          <p:cNvSpPr/>
          <p:nvPr/>
        </p:nvSpPr>
        <p:spPr bwMode="auto">
          <a:xfrm>
            <a:off x="1300675" y="1811949"/>
            <a:ext cx="7235827" cy="1246594"/>
          </a:xfrm>
          <a:prstGeom prst="roundRect">
            <a:avLst/>
          </a:prstGeom>
          <a:noFill/>
          <a:ln w="12700">
            <a:solidFill>
              <a:schemeClr val="tx1"/>
            </a:solidFill>
            <a:prstDash val="lgDash"/>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marR="0" lvl="0" indent="0" algn="l" defTabSz="914400" rtl="0" eaLnBrk="1" fontAlgn="base" latinLnBrk="0" hangingPunct="1">
              <a:lnSpc>
                <a:spcPts val="1600"/>
              </a:lnSpc>
              <a:spcBef>
                <a:spcPct val="0"/>
              </a:spcBef>
              <a:spcAft>
                <a:spcPts val="60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4" name="Rounded Rectangle 23">
            <a:extLst>
              <a:ext uri="{FF2B5EF4-FFF2-40B4-BE49-F238E27FC236}">
                <a16:creationId xmlns:a16="http://schemas.microsoft.com/office/drawing/2014/main" id="{DDE5D240-CBB5-B04C-984F-1781E4DA59D6}"/>
              </a:ext>
            </a:extLst>
          </p:cNvPr>
          <p:cNvSpPr/>
          <p:nvPr/>
        </p:nvSpPr>
        <p:spPr bwMode="auto">
          <a:xfrm>
            <a:off x="1300675" y="3159454"/>
            <a:ext cx="7235827" cy="1246594"/>
          </a:xfrm>
          <a:prstGeom prst="roundRect">
            <a:avLst/>
          </a:prstGeom>
          <a:noFill/>
          <a:ln w="12700">
            <a:solidFill>
              <a:schemeClr val="tx1"/>
            </a:solidFill>
            <a:prstDash val="lgDash"/>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marR="0" lvl="0" indent="0" algn="l" defTabSz="914400" rtl="0" eaLnBrk="1" fontAlgn="base" latinLnBrk="0" hangingPunct="1">
              <a:lnSpc>
                <a:spcPts val="1600"/>
              </a:lnSpc>
              <a:spcBef>
                <a:spcPct val="0"/>
              </a:spcBef>
              <a:spcAft>
                <a:spcPts val="60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23506415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p:txBody>
          <a:bodyPr>
            <a:normAutofit/>
          </a:bodyPr>
          <a:lstStyle/>
          <a:p>
            <a:pPr eaLnBrk="1" hangingPunct="1"/>
            <a:r>
              <a:rPr lang="en-US" altLang="en-US" dirty="0">
                <a:latin typeface="IBM Plex Sans" charset="0"/>
                <a:ea typeface="IBM Plex Sans" charset="0"/>
                <a:cs typeface="IBM Plex Sans" charset="0"/>
              </a:rPr>
              <a:t>Application runtimes  and buildpacks</a:t>
            </a:r>
          </a:p>
        </p:txBody>
      </p:sp>
      <p:sp>
        <p:nvSpPr>
          <p:cNvPr id="4" name="Slide Number Placeholder 3">
            <a:extLst>
              <a:ext uri="{FF2B5EF4-FFF2-40B4-BE49-F238E27FC236}">
                <a16:creationId xmlns:a16="http://schemas.microsoft.com/office/drawing/2014/main" id="{BCB26AF2-3EDD-A94C-98B8-EF19E2056C6E}"/>
              </a:ext>
            </a:extLst>
          </p:cNvPr>
          <p:cNvSpPr>
            <a:spLocks noGrp="1"/>
          </p:cNvSpPr>
          <p:nvPr>
            <p:ph type="sldNum" sz="quarter" idx="11"/>
          </p:nvPr>
        </p:nvSpPr>
        <p:spPr>
          <a:prstGeom prst="rect">
            <a:avLst/>
          </a:prstGeom>
        </p:spPr>
        <p:txBody>
          <a:bodyPr vert="horz" lIns="0" tIns="0" rIns="0" bIns="0" rtlCol="0" anchor="ctr"/>
          <a:lstStyle>
            <a:defPPr>
              <a:defRPr lang="en-US"/>
            </a:defPPr>
            <a:lvl1pPr marL="0" algn="r" defTabSz="914400" rtl="0" eaLnBrk="1" latinLnBrk="0" hangingPunct="1">
              <a:defRPr sz="800" kern="1200" baseline="0">
                <a:solidFill>
                  <a:srgbClr val="2B2B2B"/>
                </a:solidFill>
                <a:latin typeface="+mn-lt"/>
                <a:ea typeface="Arial" charset="0"/>
                <a:cs typeface="Arial"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FD999D4-B456-9943-89B7-30D56181CE18}" type="slidenum">
              <a:rPr lang="en-US" smtClean="0"/>
              <a:pPr/>
              <a:t>20</a:t>
            </a:fld>
            <a:endParaRPr lang="en-US" dirty="0"/>
          </a:p>
        </p:txBody>
      </p:sp>
      <p:sp>
        <p:nvSpPr>
          <p:cNvPr id="60418" name="Text Placeholder 2"/>
          <p:cNvSpPr>
            <a:spLocks noGrp="1"/>
          </p:cNvSpPr>
          <p:nvPr>
            <p:ph sz="quarter" idx="4294967295"/>
          </p:nvPr>
        </p:nvSpPr>
        <p:spPr>
          <a:xfrm>
            <a:off x="274802" y="1327833"/>
            <a:ext cx="2720975" cy="3640137"/>
          </a:xfrm>
        </p:spPr>
        <p:txBody>
          <a:bodyPr>
            <a:normAutofit/>
          </a:bodyPr>
          <a:lstStyle/>
          <a:p>
            <a:pPr>
              <a:spcAft>
                <a:spcPts val="825"/>
              </a:spcAft>
              <a:defRPr/>
            </a:pPr>
            <a:r>
              <a:rPr lang="en-US" altLang="en-US" sz="1600" dirty="0"/>
              <a:t>Cloud Foundry Buildpacks</a:t>
            </a:r>
            <a:endParaRPr lang="en-US" altLang="en-US" sz="1600" dirty="0">
              <a:cs typeface="Arial" panose="020B0604020202020204" pitchFamily="34" charset="0"/>
            </a:endParaRPr>
          </a:p>
          <a:p>
            <a:pPr lvl="1">
              <a:spcAft>
                <a:spcPts val="825"/>
              </a:spcAft>
              <a:defRPr/>
            </a:pPr>
            <a:r>
              <a:rPr lang="en-US" altLang="en-US" dirty="0">
                <a:ea typeface="Arial" panose="020B0604020202020204" pitchFamily="34" charset="0"/>
              </a:rPr>
              <a:t>specific runtime</a:t>
            </a:r>
          </a:p>
          <a:p>
            <a:pPr lvl="1">
              <a:spcAft>
                <a:spcPts val="825"/>
              </a:spcAft>
              <a:defRPr/>
            </a:pPr>
            <a:r>
              <a:rPr lang="en-US" altLang="en-US" dirty="0">
                <a:ea typeface="Arial" panose="020B0604020202020204" pitchFamily="34" charset="0"/>
              </a:rPr>
              <a:t>build framework</a:t>
            </a:r>
          </a:p>
          <a:p>
            <a:pPr lvl="1">
              <a:spcAft>
                <a:spcPts val="825"/>
              </a:spcAft>
              <a:defRPr/>
            </a:pPr>
            <a:r>
              <a:rPr lang="en-US" altLang="en-US" dirty="0">
                <a:ea typeface="Arial" panose="020B0604020202020204" pitchFamily="34" charset="0"/>
              </a:rPr>
              <a:t>types on IBM Cloud</a:t>
            </a:r>
          </a:p>
          <a:p>
            <a:pPr lvl="2">
              <a:spcAft>
                <a:spcPts val="825"/>
              </a:spcAft>
              <a:defRPr/>
            </a:pPr>
            <a:r>
              <a:rPr lang="en-US" altLang="en-US" sz="1200" dirty="0">
                <a:ea typeface="Arial" panose="020B0604020202020204" pitchFamily="34" charset="0"/>
              </a:rPr>
              <a:t>IBM</a:t>
            </a:r>
          </a:p>
          <a:p>
            <a:pPr lvl="2">
              <a:spcAft>
                <a:spcPts val="825"/>
              </a:spcAft>
              <a:defRPr/>
            </a:pPr>
            <a:r>
              <a:rPr lang="en-US" altLang="en-US" sz="1200" dirty="0">
                <a:ea typeface="Arial" panose="020B0604020202020204" pitchFamily="34" charset="0"/>
              </a:rPr>
              <a:t>Cloud Foundry Community</a:t>
            </a:r>
          </a:p>
          <a:p>
            <a:pPr lvl="2">
              <a:spcAft>
                <a:spcPts val="825"/>
              </a:spcAft>
              <a:defRPr/>
            </a:pPr>
            <a:r>
              <a:rPr lang="en-US" altLang="en-US" sz="1200" dirty="0">
                <a:ea typeface="Arial" panose="020B0604020202020204" pitchFamily="34" charset="0"/>
              </a:rPr>
              <a:t>External (bring your own!)</a:t>
            </a:r>
          </a:p>
        </p:txBody>
      </p:sp>
      <p:sp>
        <p:nvSpPr>
          <p:cNvPr id="3" name="Rectangle 2"/>
          <p:cNvSpPr>
            <a:spLocks noChangeArrowheads="1"/>
          </p:cNvSpPr>
          <p:nvPr/>
        </p:nvSpPr>
        <p:spPr bwMode="auto">
          <a:xfrm>
            <a:off x="2779414" y="997038"/>
            <a:ext cx="1026252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pPr defTabSz="685800">
              <a:defRPr/>
            </a:pPr>
            <a:endParaRPr lang="en-US" sz="1800">
              <a:solidFill>
                <a:prstClr val="black"/>
              </a:solidFill>
              <a:latin typeface="Calibri" panose="020F0502020204030204"/>
            </a:endParaRPr>
          </a:p>
        </p:txBody>
      </p:sp>
      <p:pic>
        <p:nvPicPr>
          <p:cNvPr id="1025" name="Picture 1" descr="runtimeCatalo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95777" y="1204563"/>
            <a:ext cx="6148223" cy="34891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2998773"/>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IBM Plex Sans" charset="0"/>
                <a:ea typeface="IBM Plex Sans" charset="0"/>
                <a:cs typeface="IBM Plex Sans" charset="0"/>
              </a:rPr>
              <a:t>Buildpacks provide support for a language runtime</a:t>
            </a:r>
          </a:p>
        </p:txBody>
      </p:sp>
      <p:sp>
        <p:nvSpPr>
          <p:cNvPr id="3" name="Slide Number Placeholder 2"/>
          <p:cNvSpPr>
            <a:spLocks noGrp="1"/>
          </p:cNvSpPr>
          <p:nvPr>
            <p:ph type="sldNum" sz="quarter" idx="11"/>
          </p:nvPr>
        </p:nvSpPr>
        <p:spPr>
          <a:prstGeom prst="rect">
            <a:avLst/>
          </a:prstGeom>
        </p:spPr>
        <p:txBody>
          <a:bodyPr vert="horz" lIns="0" tIns="0" rIns="0" bIns="0" rtlCol="0" anchor="ctr"/>
          <a:lstStyle>
            <a:defPPr>
              <a:defRPr lang="en-US"/>
            </a:defPPr>
            <a:lvl1pPr marL="0" algn="r" defTabSz="914400" rtl="0" eaLnBrk="1" latinLnBrk="0" hangingPunct="1">
              <a:defRPr sz="800" kern="1200" baseline="0">
                <a:solidFill>
                  <a:srgbClr val="2B2B2B"/>
                </a:solidFill>
                <a:latin typeface="+mn-lt"/>
                <a:ea typeface="Arial" charset="0"/>
                <a:cs typeface="Arial"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3FD999D4-B456-9943-89B7-30D56181CE18}" type="slidenum">
              <a:rPr lang="en-US" smtClean="0"/>
              <a:pPr>
                <a:defRPr/>
              </a:pPr>
              <a:t>21</a:t>
            </a:fld>
            <a:endParaRPr lang="en-US" dirty="0"/>
          </a:p>
        </p:txBody>
      </p:sp>
      <p:sp>
        <p:nvSpPr>
          <p:cNvPr id="8" name="Content Placeholder 7"/>
          <p:cNvSpPr>
            <a:spLocks noGrp="1"/>
          </p:cNvSpPr>
          <p:nvPr>
            <p:ph idx="4294967295"/>
          </p:nvPr>
        </p:nvSpPr>
        <p:spPr>
          <a:xfrm>
            <a:off x="469296" y="1217612"/>
            <a:ext cx="3624263" cy="2708275"/>
          </a:xfrm>
        </p:spPr>
        <p:txBody>
          <a:bodyPr/>
          <a:lstStyle/>
          <a:p>
            <a:r>
              <a:rPr lang="en-US" dirty="0">
                <a:latin typeface="IBM Plex Sans" charset="0"/>
                <a:ea typeface="IBM Plex Sans" charset="0"/>
                <a:cs typeface="IBM Plex Sans" charset="0"/>
              </a:rPr>
              <a:t>Buildpack </a:t>
            </a:r>
          </a:p>
          <a:p>
            <a:pPr lvl="1"/>
            <a:r>
              <a:rPr lang="en-US" dirty="0">
                <a:latin typeface="IBM Plex Sans" charset="0"/>
                <a:ea typeface="IBM Plex Sans" charset="0"/>
                <a:cs typeface="IBM Plex Sans" charset="0"/>
              </a:rPr>
              <a:t>collection of scripts</a:t>
            </a:r>
          </a:p>
          <a:p>
            <a:pPr lvl="1"/>
            <a:r>
              <a:rPr lang="en-US" dirty="0">
                <a:latin typeface="IBM Plex Sans" charset="0"/>
                <a:ea typeface="IBM Plex Sans" charset="0"/>
                <a:cs typeface="IBM Plex Sans" charset="0"/>
              </a:rPr>
              <a:t>app framework dependencies</a:t>
            </a:r>
          </a:p>
          <a:p>
            <a:pPr lvl="1"/>
            <a:r>
              <a:rPr lang="en-US" dirty="0">
                <a:latin typeface="IBM Plex Sans" charset="0"/>
                <a:ea typeface="IBM Plex Sans" charset="0"/>
                <a:cs typeface="IBM Plex Sans" charset="0"/>
              </a:rPr>
              <a:t>prepares runtime </a:t>
            </a:r>
          </a:p>
          <a:p>
            <a:pPr lvl="1"/>
            <a:r>
              <a:rPr lang="en-US" dirty="0">
                <a:latin typeface="IBM Plex Sans" charset="0"/>
                <a:ea typeface="IBM Plex Sans" charset="0"/>
                <a:cs typeface="IBM Plex Sans" charset="0"/>
              </a:rPr>
              <a:t>packages application into a droplet for deployment</a:t>
            </a:r>
          </a:p>
          <a:p>
            <a:pPr lvl="1"/>
            <a:endParaRPr lang="en-US" dirty="0">
              <a:latin typeface="IBM Plex Sans" charset="0"/>
              <a:ea typeface="IBM Plex Sans" charset="0"/>
              <a:cs typeface="IBM Plex Sans" charset="0"/>
            </a:endParaRPr>
          </a:p>
          <a:p>
            <a:r>
              <a:rPr lang="en-US" dirty="0">
                <a:latin typeface="IBM Plex Sans" charset="0"/>
                <a:ea typeface="IBM Plex Sans" charset="0"/>
                <a:cs typeface="IBM Plex Sans" charset="0"/>
              </a:rPr>
              <a:t>Automatically selected</a:t>
            </a:r>
          </a:p>
        </p:txBody>
      </p:sp>
      <p:pic>
        <p:nvPicPr>
          <p:cNvPr id="10" name="Content Placeholder 9"/>
          <p:cNvPicPr>
            <a:picLocks noGrp="1" noChangeAspect="1"/>
          </p:cNvPicPr>
          <p:nvPr>
            <p:ph sz="half" idx="4294967295"/>
          </p:nvPr>
        </p:nvPicPr>
        <p:blipFill>
          <a:blip r:embed="rId3"/>
          <a:stretch>
            <a:fillRect/>
          </a:stretch>
        </p:blipFill>
        <p:spPr>
          <a:xfrm>
            <a:off x="4572000" y="1041707"/>
            <a:ext cx="4038600" cy="2727325"/>
          </a:xfrm>
          <a:prstGeom prst="rect">
            <a:avLst/>
          </a:prstGeom>
        </p:spPr>
      </p:pic>
      <p:sp>
        <p:nvSpPr>
          <p:cNvPr id="4" name="TextBox 3"/>
          <p:cNvSpPr txBox="1"/>
          <p:nvPr/>
        </p:nvSpPr>
        <p:spPr>
          <a:xfrm>
            <a:off x="1001817" y="4337244"/>
            <a:ext cx="7289115" cy="475944"/>
          </a:xfrm>
          <a:prstGeom prst="rect">
            <a:avLst/>
          </a:prstGeom>
          <a:solidFill>
            <a:schemeClr val="accent3"/>
          </a:solidFill>
          <a:ln>
            <a:noFill/>
          </a:ln>
        </p:spPr>
        <p:style>
          <a:lnRef idx="1">
            <a:schemeClr val="accent2"/>
          </a:lnRef>
          <a:fillRef idx="2">
            <a:schemeClr val="accent2"/>
          </a:fillRef>
          <a:effectRef idx="1">
            <a:schemeClr val="accent2"/>
          </a:effectRef>
          <a:fontRef idx="minor">
            <a:schemeClr val="dk1"/>
          </a:fontRef>
        </p:style>
        <p:txBody>
          <a:bodyPr vert="horz" wrap="none" lIns="91440" tIns="45720" rIns="91440" bIns="45720" rtlCol="0" anchor="ctr" anchorCtr="0">
            <a:noAutofit/>
          </a:bodyPr>
          <a:lstStyle/>
          <a:p>
            <a:pPr algn="ctr"/>
            <a:r>
              <a:rPr lang="en-US" sz="1800" dirty="0"/>
              <a:t>Simplifies Cloud deployment </a:t>
            </a:r>
            <a:r>
              <a:rPr lang="mr-IN" sz="1800" dirty="0"/>
              <a:t>–</a:t>
            </a:r>
            <a:r>
              <a:rPr lang="en-US" sz="1800" dirty="0"/>
              <a:t> just provide your application code</a:t>
            </a:r>
          </a:p>
        </p:txBody>
      </p:sp>
    </p:spTree>
    <p:extLst>
      <p:ext uri="{BB962C8B-B14F-4D97-AF65-F5344CB8AC3E}">
        <p14:creationId xmlns:p14="http://schemas.microsoft.com/office/powerpoint/2010/main" val="41421315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2" name="TextShape 1"/>
          <p:cNvSpPr txBox="1">
            <a:spLocks noGrp="1"/>
          </p:cNvSpPr>
          <p:nvPr>
            <p:ph type="sldNum" sz="quarter" idx="4294967295"/>
          </p:nvPr>
        </p:nvSpPr>
        <p:spPr>
          <a:xfrm>
            <a:off x="8819880" y="4847340"/>
            <a:ext cx="95251" cy="9525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a:defRPr>
                <a:solidFill>
                  <a:srgbClr val="FFFFFF"/>
                </a:solidFill>
              </a:defRPr>
            </a:lvl1pPr>
          </a:lstStyle>
          <a:p>
            <a:pPr defTabSz="685800"/>
            <a:fld id="{86CB4B4D-7CA3-9044-876B-883B54F8677D}" type="slidenum">
              <a:rPr>
                <a:latin typeface="IBM Plex Sans"/>
              </a:rPr>
              <a:pPr defTabSz="685800"/>
              <a:t>22</a:t>
            </a:fld>
            <a:endParaRPr>
              <a:latin typeface="IBM Plex Sans"/>
            </a:endParaRPr>
          </a:p>
        </p:txBody>
      </p:sp>
      <p:sp>
        <p:nvSpPr>
          <p:cNvPr id="1473" name="CustomShape 3"/>
          <p:cNvSpPr txBox="1"/>
          <p:nvPr/>
        </p:nvSpPr>
        <p:spPr>
          <a:xfrm>
            <a:off x="5629230" y="4797091"/>
            <a:ext cx="3186811" cy="19511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3749" tIns="33749" rIns="33749" bIns="33749">
            <a:spAutoFit/>
          </a:bodyPr>
          <a:lstStyle>
            <a:lvl1pPr>
              <a:defRPr sz="1100" spc="-1">
                <a:solidFill>
                  <a:srgbClr val="FFFFFF"/>
                </a:solidFill>
                <a:uFill>
                  <a:solidFill>
                    <a:srgbClr val="FFFFFF"/>
                  </a:solidFill>
                </a:uFill>
                <a:latin typeface="IBM Plex Sans"/>
                <a:ea typeface="IBM Plex Sans"/>
                <a:cs typeface="IBM Plex Sans"/>
                <a:sym typeface="IBM Plex Sans"/>
              </a:defRPr>
            </a:lvl1pPr>
          </a:lstStyle>
          <a:p>
            <a:pPr defTabSz="685800"/>
            <a:r>
              <a:rPr sz="825"/>
              <a:t>https://readwrite.com/2018/06/04/the-future-of-e-commerce/</a:t>
            </a:r>
          </a:p>
        </p:txBody>
      </p:sp>
      <p:sp>
        <p:nvSpPr>
          <p:cNvPr id="1474" name="TextShape 1"/>
          <p:cNvSpPr txBox="1"/>
          <p:nvPr/>
        </p:nvSpPr>
        <p:spPr>
          <a:xfrm>
            <a:off x="228689" y="968992"/>
            <a:ext cx="8735312" cy="28669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spAutoFit/>
          </a:bodyPr>
          <a:lstStyle/>
          <a:p>
            <a:pPr defTabSz="685800">
              <a:lnSpc>
                <a:spcPct val="90000"/>
              </a:lnSpc>
              <a:defRPr sz="4600" spc="0">
                <a:solidFill>
                  <a:srgbClr val="01BAB6"/>
                </a:solidFill>
                <a:uFill>
                  <a:solidFill>
                    <a:srgbClr val="FFFFFF"/>
                  </a:solidFill>
                </a:uFill>
                <a:latin typeface="IBM Plex Sans"/>
                <a:ea typeface="IBM Plex Sans"/>
                <a:cs typeface="IBM Plex Sans"/>
                <a:sym typeface="IBM Plex Sans"/>
              </a:defRPr>
            </a:pPr>
            <a:r>
              <a:rPr sz="3450" dirty="0">
                <a:solidFill>
                  <a:srgbClr val="01BAB6"/>
                </a:solidFill>
                <a:uFill>
                  <a:solidFill>
                    <a:srgbClr val="FFFFFF"/>
                  </a:solidFill>
                </a:uFill>
                <a:latin typeface="IBM Plex Sans"/>
                <a:sym typeface="IBM Plex Sans"/>
              </a:rPr>
              <a:t>What is Serverless?</a:t>
            </a:r>
            <a:br>
              <a:rPr sz="3450" dirty="0">
                <a:solidFill>
                  <a:srgbClr val="01BAB6"/>
                </a:solidFill>
                <a:uFill>
                  <a:solidFill>
                    <a:srgbClr val="FFFFFF"/>
                  </a:solidFill>
                </a:uFill>
                <a:latin typeface="IBM Plex Sans"/>
                <a:sym typeface="IBM Plex Sans"/>
              </a:rPr>
            </a:br>
            <a:br>
              <a:rPr sz="3450" dirty="0">
                <a:solidFill>
                  <a:srgbClr val="01BAB6"/>
                </a:solidFill>
                <a:uFill>
                  <a:solidFill>
                    <a:srgbClr val="FFFFFF"/>
                  </a:solidFill>
                </a:uFill>
                <a:latin typeface="IBM Plex Sans"/>
                <a:sym typeface="IBM Plex Sans"/>
              </a:rPr>
            </a:br>
            <a:r>
              <a:rPr sz="3450" dirty="0">
                <a:solidFill>
                  <a:srgbClr val="FFFFFF"/>
                </a:solidFill>
                <a:uFill>
                  <a:solidFill>
                    <a:srgbClr val="FFFFFF"/>
                  </a:solidFill>
                </a:uFill>
                <a:latin typeface="IBM Plex Sans"/>
                <a:sym typeface="IBM Plex Sans"/>
              </a:rPr>
              <a:t>“Focus on your application</a:t>
            </a:r>
            <a:r>
              <a:rPr lang="en-US" sz="3450" dirty="0">
                <a:solidFill>
                  <a:srgbClr val="FFFFFF"/>
                </a:solidFill>
                <a:uFill>
                  <a:solidFill>
                    <a:srgbClr val="FFFFFF"/>
                  </a:solidFill>
                </a:uFill>
                <a:latin typeface="IBM Plex Sans"/>
                <a:sym typeface="IBM Plex Sans"/>
              </a:rPr>
              <a:t> &amp; code</a:t>
            </a:r>
            <a:r>
              <a:rPr sz="3450" dirty="0">
                <a:solidFill>
                  <a:srgbClr val="FFFFFF"/>
                </a:solidFill>
                <a:uFill>
                  <a:solidFill>
                    <a:srgbClr val="FFFFFF"/>
                  </a:solidFill>
                </a:uFill>
                <a:latin typeface="IBM Plex Sans"/>
                <a:sym typeface="IBM Plex Sans"/>
              </a:rPr>
              <a:t>, not the infrastructure”</a:t>
            </a:r>
            <a:br>
              <a:rPr lang="en-US" sz="3450" dirty="0">
                <a:solidFill>
                  <a:srgbClr val="FFFFFF"/>
                </a:solidFill>
                <a:uFill>
                  <a:solidFill>
                    <a:srgbClr val="FFFFFF"/>
                  </a:solidFill>
                </a:uFill>
                <a:latin typeface="IBM Plex Sans"/>
                <a:sym typeface="IBM Plex Sans"/>
              </a:rPr>
            </a:br>
            <a:br>
              <a:rPr lang="en-US" sz="3450" dirty="0">
                <a:solidFill>
                  <a:srgbClr val="FFFFFF"/>
                </a:solidFill>
                <a:uFill>
                  <a:solidFill>
                    <a:srgbClr val="FFFFFF"/>
                  </a:solidFill>
                </a:uFill>
                <a:latin typeface="IBM Plex Sans"/>
                <a:sym typeface="IBM Plex Sans"/>
              </a:rPr>
            </a:br>
            <a:r>
              <a:rPr lang="en-US" sz="3450" dirty="0">
                <a:solidFill>
                  <a:srgbClr val="FFFFFF"/>
                </a:solidFill>
                <a:uFill>
                  <a:solidFill>
                    <a:srgbClr val="FFFFFF"/>
                  </a:solidFill>
                </a:uFill>
                <a:latin typeface="IBM Plex Sans"/>
                <a:sym typeface="IBM Plex Sans"/>
              </a:rPr>
              <a:t>“backend as a service”</a:t>
            </a:r>
            <a:endParaRPr sz="3450" dirty="0">
              <a:solidFill>
                <a:srgbClr val="FFFFFF"/>
              </a:solidFill>
              <a:uFill>
                <a:solidFill>
                  <a:srgbClr val="FFFFFF"/>
                </a:solidFill>
              </a:uFill>
              <a:latin typeface="IBM Plex Sans"/>
              <a:sym typeface="IBM Plex Sans"/>
            </a:endParaRPr>
          </a:p>
        </p:txBody>
      </p:sp>
      <p:pic>
        <p:nvPicPr>
          <p:cNvPr id="1475" name="Image" descr="Image"/>
          <p:cNvPicPr>
            <a:picLocks noChangeAspect="1"/>
          </p:cNvPicPr>
          <p:nvPr/>
        </p:nvPicPr>
        <p:blipFill>
          <a:blip r:embed="rId2"/>
          <a:stretch>
            <a:fillRect/>
          </a:stretch>
        </p:blipFill>
        <p:spPr>
          <a:xfrm>
            <a:off x="6758937" y="727710"/>
            <a:ext cx="1428751" cy="1428751"/>
          </a:xfrm>
          <a:prstGeom prst="rect">
            <a:avLst/>
          </a:prstGeom>
          <a:ln w="12700">
            <a:miter lim="400000"/>
          </a:ln>
        </p:spPr>
      </p:pic>
      <p:pic>
        <p:nvPicPr>
          <p:cNvPr id="1476" name="Image" descr="Image"/>
          <p:cNvPicPr>
            <a:picLocks noChangeAspect="1"/>
          </p:cNvPicPr>
          <p:nvPr/>
        </p:nvPicPr>
        <p:blipFill>
          <a:blip r:embed="rId3"/>
          <a:stretch>
            <a:fillRect/>
          </a:stretch>
        </p:blipFill>
        <p:spPr>
          <a:xfrm>
            <a:off x="7044240" y="3106666"/>
            <a:ext cx="1175311" cy="1175311"/>
          </a:xfrm>
          <a:prstGeom prst="rect">
            <a:avLst/>
          </a:prstGeom>
          <a:ln w="12700">
            <a:miter lim="400000"/>
          </a:ln>
        </p:spPr>
      </p:pic>
      <p:sp>
        <p:nvSpPr>
          <p:cNvPr id="1477" name="INTRODUCTION TO SERVERLESS"/>
          <p:cNvSpPr txBox="1"/>
          <p:nvPr/>
        </p:nvSpPr>
        <p:spPr>
          <a:xfrm>
            <a:off x="5699951" y="145162"/>
            <a:ext cx="3045369" cy="31162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4289" rIns="34289">
            <a:spAutoFit/>
          </a:bodyPr>
          <a:lstStyle>
            <a:lvl1pPr algn="ctr">
              <a:spcBef>
                <a:spcPts val="1400"/>
              </a:spcBef>
              <a:defRPr sz="1900" spc="-1">
                <a:solidFill>
                  <a:srgbClr val="FFFFFF"/>
                </a:solidFill>
                <a:uFill>
                  <a:solidFill>
                    <a:srgbClr val="FFFFFF"/>
                  </a:solidFill>
                </a:uFill>
                <a:latin typeface="IBM Plex Sans"/>
                <a:ea typeface="IBM Plex Sans"/>
                <a:cs typeface="IBM Plex Sans"/>
                <a:sym typeface="IBM Plex Sans"/>
              </a:defRPr>
            </a:lvl1pPr>
          </a:lstStyle>
          <a:p>
            <a:pPr defTabSz="685800">
              <a:spcBef>
                <a:spcPts val="1050"/>
              </a:spcBef>
            </a:pPr>
            <a:r>
              <a:rPr sz="1425" dirty="0"/>
              <a:t>SERVERLESS</a:t>
            </a:r>
            <a:r>
              <a:rPr lang="en-US" sz="1425" dirty="0"/>
              <a:t> COMPUTING</a:t>
            </a:r>
            <a:r>
              <a:rPr sz="1425" dirty="0"/>
              <a:t> </a:t>
            </a:r>
          </a:p>
        </p:txBody>
      </p:sp>
      <p:pic>
        <p:nvPicPr>
          <p:cNvPr id="1478" name="Graphic 10" descr="Graphic 10"/>
          <p:cNvPicPr>
            <a:picLocks noChangeAspect="1"/>
          </p:cNvPicPr>
          <p:nvPr/>
        </p:nvPicPr>
        <p:blipFill>
          <a:blip r:embed="rId4"/>
          <a:stretch>
            <a:fillRect/>
          </a:stretch>
        </p:blipFill>
        <p:spPr>
          <a:xfrm>
            <a:off x="8695382" y="193327"/>
            <a:ext cx="344248" cy="191326"/>
          </a:xfrm>
          <a:prstGeom prst="rect">
            <a:avLst/>
          </a:prstGeom>
          <a:ln w="12700">
            <a:miter lim="400000"/>
          </a:ln>
        </p:spPr>
      </p:pic>
    </p:spTree>
    <p:extLst>
      <p:ext uri="{BB962C8B-B14F-4D97-AF65-F5344CB8AC3E}">
        <p14:creationId xmlns:p14="http://schemas.microsoft.com/office/powerpoint/2010/main" val="371435452"/>
      </p:ext>
    </p:extLst>
  </p:cSld>
  <p:clrMapOvr>
    <a:masterClrMapping/>
  </p:clrMapOvr>
  <mc:AlternateContent xmlns:mc="http://schemas.openxmlformats.org/markup-compatibility/2006" xmlns:p14="http://schemas.microsoft.com/office/powerpoint/2010/main">
    <mc:Choice Requires="p14">
      <p:transition spd="slow" advClick="0" advTm="1000">
        <p14:doors dir="vert"/>
      </p:transition>
    </mc:Choice>
    <mc:Fallback xmlns="" xmlns:m="http://schemas.openxmlformats.org/officeDocument/2006/math" xmlns:a14="http://schemas.microsoft.com/office/drawing/2010/main">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3" name="TextShape 1"/>
          <p:cNvSpPr txBox="1">
            <a:spLocks noGrp="1"/>
          </p:cNvSpPr>
          <p:nvPr>
            <p:ph type="sldNum" sz="quarter" idx="4294967295"/>
          </p:nvPr>
        </p:nvSpPr>
        <p:spPr>
          <a:xfrm>
            <a:off x="8819880" y="4847340"/>
            <a:ext cx="95251" cy="9525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a:defRPr>
                <a:solidFill>
                  <a:srgbClr val="FFFFFF"/>
                </a:solidFill>
              </a:defRPr>
            </a:lvl1pPr>
          </a:lstStyle>
          <a:p>
            <a:pPr defTabSz="685800"/>
            <a:fld id="{86CB4B4D-7CA3-9044-876B-883B54F8677D}" type="slidenum">
              <a:rPr>
                <a:latin typeface="IBM Plex Sans"/>
              </a:rPr>
              <a:pPr defTabSz="685800"/>
              <a:t>23</a:t>
            </a:fld>
            <a:endParaRPr>
              <a:latin typeface="IBM Plex Sans"/>
            </a:endParaRPr>
          </a:p>
        </p:txBody>
      </p:sp>
      <p:sp>
        <p:nvSpPr>
          <p:cNvPr id="1494" name="TextShape 2"/>
          <p:cNvSpPr txBox="1"/>
          <p:nvPr/>
        </p:nvSpPr>
        <p:spPr>
          <a:xfrm>
            <a:off x="228690" y="201150"/>
            <a:ext cx="4114530" cy="26591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defTabSz="685800">
              <a:lnSpc>
                <a:spcPct val="90000"/>
              </a:lnSpc>
              <a:defRPr sz="3200" spc="-1">
                <a:solidFill>
                  <a:srgbClr val="01BAB6"/>
                </a:solidFill>
                <a:uFill>
                  <a:solidFill>
                    <a:srgbClr val="FFFFFF"/>
                  </a:solidFill>
                </a:uFill>
                <a:latin typeface="IBM Plex Sans"/>
                <a:ea typeface="IBM Plex Sans"/>
                <a:cs typeface="IBM Plex Sans"/>
                <a:sym typeface="IBM Plex Sans"/>
              </a:defRPr>
            </a:pPr>
            <a:r>
              <a:rPr sz="2400" spc="-1" dirty="0">
                <a:solidFill>
                  <a:srgbClr val="01BAB6"/>
                </a:solidFill>
                <a:uFill>
                  <a:solidFill>
                    <a:srgbClr val="FFFFFF"/>
                  </a:solidFill>
                </a:uFill>
                <a:latin typeface="IBM Plex Sans"/>
                <a:sym typeface="IBM Plex Sans"/>
              </a:rPr>
              <a:t>Traditionally, </a:t>
            </a:r>
            <a:r>
              <a:rPr sz="2400" spc="-1" dirty="0">
                <a:solidFill>
                  <a:srgbClr val="FFFFFF"/>
                </a:solidFill>
                <a:uFill>
                  <a:solidFill>
                    <a:srgbClr val="FFFFFF"/>
                  </a:solidFill>
                </a:uFill>
                <a:latin typeface="IBM Plex Sans"/>
                <a:sym typeface="IBM Plex Sans"/>
              </a:rPr>
              <a:t>we built our applications and controlled how they can communicate with a server. A server that we are </a:t>
            </a:r>
            <a:r>
              <a:rPr sz="2400" b="1" spc="-1" dirty="0">
                <a:solidFill>
                  <a:srgbClr val="FFFFFF"/>
                </a:solidFill>
                <a:uFill>
                  <a:solidFill>
                    <a:srgbClr val="FFFFFF"/>
                  </a:solidFill>
                </a:uFill>
                <a:latin typeface="IBM Plex Sans"/>
                <a:sym typeface="IBM Plex Sans"/>
              </a:rPr>
              <a:t>managing</a:t>
            </a:r>
            <a:r>
              <a:rPr sz="2400" spc="-1" dirty="0">
                <a:solidFill>
                  <a:srgbClr val="FFFFFF"/>
                </a:solidFill>
                <a:uFill>
                  <a:solidFill>
                    <a:srgbClr val="FFFFFF"/>
                  </a:solidFill>
                </a:uFill>
                <a:latin typeface="IBM Plex Sans"/>
                <a:sym typeface="IBM Plex Sans"/>
              </a:rPr>
              <a:t> and </a:t>
            </a:r>
            <a:r>
              <a:rPr sz="2400" b="1" spc="-1" dirty="0">
                <a:solidFill>
                  <a:srgbClr val="FFFFFF"/>
                </a:solidFill>
                <a:uFill>
                  <a:solidFill>
                    <a:srgbClr val="FFFFFF"/>
                  </a:solidFill>
                </a:uFill>
                <a:latin typeface="IBM Plex Sans"/>
                <a:sym typeface="IBM Plex Sans"/>
              </a:rPr>
              <a:t>provisioning </a:t>
            </a:r>
            <a:r>
              <a:rPr sz="2400" spc="-1" dirty="0">
                <a:solidFill>
                  <a:srgbClr val="FFFFFF"/>
                </a:solidFill>
                <a:uFill>
                  <a:solidFill>
                    <a:srgbClr val="FFFFFF"/>
                  </a:solidFill>
                </a:uFill>
                <a:latin typeface="IBM Plex Sans"/>
                <a:sym typeface="IBM Plex Sans"/>
              </a:rPr>
              <a:t>for. There are some issues that arose though.</a:t>
            </a:r>
          </a:p>
        </p:txBody>
      </p:sp>
      <p:sp>
        <p:nvSpPr>
          <p:cNvPr id="1495" name="TextShape 3"/>
          <p:cNvSpPr txBox="1"/>
          <p:nvPr/>
        </p:nvSpPr>
        <p:spPr>
          <a:xfrm>
            <a:off x="1113479" y="4826519"/>
            <a:ext cx="5579280" cy="27590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3749" tIns="33749" rIns="33749" bIns="33749">
            <a:spAutoFit/>
          </a:bodyPr>
          <a:lstStyle>
            <a:lvl1pPr>
              <a:defRPr spc="-1">
                <a:solidFill>
                  <a:srgbClr val="2B2B2B"/>
                </a:solidFill>
                <a:uFill>
                  <a:solidFill>
                    <a:srgbClr val="FFFFFF"/>
                  </a:solidFill>
                </a:uFill>
                <a:latin typeface="IBM Plex Sans"/>
                <a:ea typeface="IBM Plex Sans"/>
                <a:cs typeface="IBM Plex Sans"/>
                <a:sym typeface="IBM Plex Sans"/>
              </a:defRPr>
            </a:lvl1pPr>
          </a:lstStyle>
          <a:p>
            <a:pPr defTabSz="685800"/>
            <a:r>
              <a:t>DOC ID / Month XX, 2018 / © 2018 IBM Corporation</a:t>
            </a:r>
          </a:p>
        </p:txBody>
      </p:sp>
      <p:sp>
        <p:nvSpPr>
          <p:cNvPr id="1496" name="CustomShape 4"/>
          <p:cNvSpPr/>
          <p:nvPr/>
        </p:nvSpPr>
        <p:spPr>
          <a:xfrm>
            <a:off x="6530631" y="883581"/>
            <a:ext cx="1885484" cy="3513008"/>
          </a:xfrm>
          <a:custGeom>
            <a:avLst/>
            <a:gdLst/>
            <a:ahLst/>
            <a:cxnLst>
              <a:cxn ang="0">
                <a:pos x="wd2" y="hd2"/>
              </a:cxn>
              <a:cxn ang="5400000">
                <a:pos x="wd2" y="hd2"/>
              </a:cxn>
              <a:cxn ang="10800000">
                <a:pos x="wd2" y="hd2"/>
              </a:cxn>
              <a:cxn ang="16200000">
                <a:pos x="wd2" y="hd2"/>
              </a:cxn>
            </a:cxnLst>
            <a:rect l="0" t="0" r="r" b="b"/>
            <a:pathLst>
              <a:path w="21592" h="21557" extrusionOk="0">
                <a:moveTo>
                  <a:pt x="13464" y="13"/>
                </a:moveTo>
                <a:cubicBezTo>
                  <a:pt x="13448" y="22"/>
                  <a:pt x="13337" y="41"/>
                  <a:pt x="13213" y="55"/>
                </a:cubicBezTo>
                <a:cubicBezTo>
                  <a:pt x="13089" y="70"/>
                  <a:pt x="12626" y="129"/>
                  <a:pt x="12182" y="186"/>
                </a:cubicBezTo>
                <a:cubicBezTo>
                  <a:pt x="11432" y="284"/>
                  <a:pt x="10470" y="409"/>
                  <a:pt x="4491" y="1179"/>
                </a:cubicBezTo>
                <a:cubicBezTo>
                  <a:pt x="3233" y="1341"/>
                  <a:pt x="1932" y="1509"/>
                  <a:pt x="1596" y="1553"/>
                </a:cubicBezTo>
                <a:lnTo>
                  <a:pt x="988" y="1632"/>
                </a:lnTo>
                <a:lnTo>
                  <a:pt x="877" y="1742"/>
                </a:lnTo>
                <a:lnTo>
                  <a:pt x="766" y="1853"/>
                </a:lnTo>
                <a:lnTo>
                  <a:pt x="737" y="2553"/>
                </a:lnTo>
                <a:cubicBezTo>
                  <a:pt x="711" y="3264"/>
                  <a:pt x="679" y="4094"/>
                  <a:pt x="632" y="5448"/>
                </a:cubicBezTo>
                <a:cubicBezTo>
                  <a:pt x="616" y="5863"/>
                  <a:pt x="592" y="6531"/>
                  <a:pt x="579" y="6932"/>
                </a:cubicBezTo>
                <a:cubicBezTo>
                  <a:pt x="521" y="8515"/>
                  <a:pt x="499" y="9132"/>
                  <a:pt x="473" y="9857"/>
                </a:cubicBezTo>
                <a:cubicBezTo>
                  <a:pt x="404" y="11781"/>
                  <a:pt x="362" y="12824"/>
                  <a:pt x="314" y="13867"/>
                </a:cubicBezTo>
                <a:cubicBezTo>
                  <a:pt x="301" y="14178"/>
                  <a:pt x="264" y="14970"/>
                  <a:pt x="235" y="15629"/>
                </a:cubicBezTo>
                <a:cubicBezTo>
                  <a:pt x="124" y="18127"/>
                  <a:pt x="48" y="19651"/>
                  <a:pt x="18" y="20019"/>
                </a:cubicBezTo>
                <a:cubicBezTo>
                  <a:pt x="-8" y="20366"/>
                  <a:pt x="-8" y="20401"/>
                  <a:pt x="32" y="20420"/>
                </a:cubicBezTo>
                <a:cubicBezTo>
                  <a:pt x="58" y="20432"/>
                  <a:pt x="77" y="20462"/>
                  <a:pt x="77" y="20488"/>
                </a:cubicBezTo>
                <a:cubicBezTo>
                  <a:pt x="77" y="20514"/>
                  <a:pt x="92" y="20537"/>
                  <a:pt x="111" y="20542"/>
                </a:cubicBezTo>
                <a:cubicBezTo>
                  <a:pt x="127" y="20545"/>
                  <a:pt x="592" y="20564"/>
                  <a:pt x="1142" y="20582"/>
                </a:cubicBezTo>
                <a:cubicBezTo>
                  <a:pt x="1998" y="20611"/>
                  <a:pt x="2149" y="20620"/>
                  <a:pt x="2191" y="20646"/>
                </a:cubicBezTo>
                <a:cubicBezTo>
                  <a:pt x="2239" y="20674"/>
                  <a:pt x="2244" y="20674"/>
                  <a:pt x="2305" y="20644"/>
                </a:cubicBezTo>
                <a:cubicBezTo>
                  <a:pt x="2339" y="20625"/>
                  <a:pt x="2389" y="20589"/>
                  <a:pt x="2413" y="20563"/>
                </a:cubicBezTo>
                <a:cubicBezTo>
                  <a:pt x="2450" y="20518"/>
                  <a:pt x="2466" y="20514"/>
                  <a:pt x="2556" y="20523"/>
                </a:cubicBezTo>
                <a:cubicBezTo>
                  <a:pt x="2659" y="20535"/>
                  <a:pt x="10533" y="21089"/>
                  <a:pt x="10586" y="21089"/>
                </a:cubicBezTo>
                <a:cubicBezTo>
                  <a:pt x="10602" y="21089"/>
                  <a:pt x="10639" y="21146"/>
                  <a:pt x="10668" y="21214"/>
                </a:cubicBezTo>
                <a:lnTo>
                  <a:pt x="10718" y="21340"/>
                </a:lnTo>
                <a:lnTo>
                  <a:pt x="10943" y="21361"/>
                </a:lnTo>
                <a:cubicBezTo>
                  <a:pt x="11064" y="21373"/>
                  <a:pt x="11625" y="21422"/>
                  <a:pt x="12190" y="21471"/>
                </a:cubicBezTo>
                <a:cubicBezTo>
                  <a:pt x="13018" y="21540"/>
                  <a:pt x="13290" y="21557"/>
                  <a:pt x="13604" y="21557"/>
                </a:cubicBezTo>
                <a:cubicBezTo>
                  <a:pt x="14228" y="21557"/>
                  <a:pt x="14077" y="21599"/>
                  <a:pt x="18111" y="20316"/>
                </a:cubicBezTo>
                <a:lnTo>
                  <a:pt x="21592" y="19209"/>
                </a:lnTo>
                <a:lnTo>
                  <a:pt x="21592" y="19059"/>
                </a:lnTo>
                <a:cubicBezTo>
                  <a:pt x="21592" y="18978"/>
                  <a:pt x="21581" y="18511"/>
                  <a:pt x="21566" y="18025"/>
                </a:cubicBezTo>
                <a:cubicBezTo>
                  <a:pt x="21552" y="17537"/>
                  <a:pt x="21529" y="16643"/>
                  <a:pt x="21513" y="16037"/>
                </a:cubicBezTo>
                <a:cubicBezTo>
                  <a:pt x="21497" y="15431"/>
                  <a:pt x="21473" y="14482"/>
                  <a:pt x="21460" y="13928"/>
                </a:cubicBezTo>
                <a:cubicBezTo>
                  <a:pt x="21447" y="13374"/>
                  <a:pt x="21423" y="12433"/>
                  <a:pt x="21407" y="11836"/>
                </a:cubicBezTo>
                <a:cubicBezTo>
                  <a:pt x="21391" y="11239"/>
                  <a:pt x="21367" y="10326"/>
                  <a:pt x="21354" y="9805"/>
                </a:cubicBezTo>
                <a:cubicBezTo>
                  <a:pt x="21341" y="9284"/>
                  <a:pt x="21317" y="8265"/>
                  <a:pt x="21301" y="7540"/>
                </a:cubicBezTo>
                <a:cubicBezTo>
                  <a:pt x="21285" y="6814"/>
                  <a:pt x="21262" y="6134"/>
                  <a:pt x="21246" y="6026"/>
                </a:cubicBezTo>
                <a:lnTo>
                  <a:pt x="21217" y="5832"/>
                </a:lnTo>
                <a:lnTo>
                  <a:pt x="20606" y="5375"/>
                </a:lnTo>
                <a:cubicBezTo>
                  <a:pt x="20270" y="5123"/>
                  <a:pt x="19662" y="4669"/>
                  <a:pt x="19253" y="4363"/>
                </a:cubicBezTo>
                <a:cubicBezTo>
                  <a:pt x="18846" y="4058"/>
                  <a:pt x="18087" y="3492"/>
                  <a:pt x="17572" y="3105"/>
                </a:cubicBezTo>
                <a:cubicBezTo>
                  <a:pt x="17056" y="2717"/>
                  <a:pt x="15933" y="1862"/>
                  <a:pt x="15077" y="1204"/>
                </a:cubicBezTo>
                <a:cubicBezTo>
                  <a:pt x="14223" y="544"/>
                  <a:pt x="13514" y="4"/>
                  <a:pt x="13507" y="1"/>
                </a:cubicBezTo>
                <a:cubicBezTo>
                  <a:pt x="13496" y="-1"/>
                  <a:pt x="13477" y="4"/>
                  <a:pt x="13464" y="13"/>
                </a:cubicBezTo>
                <a:close/>
                <a:moveTo>
                  <a:pt x="13565" y="72"/>
                </a:moveTo>
                <a:cubicBezTo>
                  <a:pt x="13596" y="93"/>
                  <a:pt x="13842" y="280"/>
                  <a:pt x="14112" y="489"/>
                </a:cubicBezTo>
                <a:cubicBezTo>
                  <a:pt x="14553" y="831"/>
                  <a:pt x="14677" y="952"/>
                  <a:pt x="14590" y="952"/>
                </a:cubicBezTo>
                <a:cubicBezTo>
                  <a:pt x="14566" y="952"/>
                  <a:pt x="13599" y="256"/>
                  <a:pt x="13451" y="131"/>
                </a:cubicBezTo>
                <a:cubicBezTo>
                  <a:pt x="13403" y="93"/>
                  <a:pt x="13398" y="79"/>
                  <a:pt x="13425" y="58"/>
                </a:cubicBezTo>
                <a:cubicBezTo>
                  <a:pt x="13470" y="23"/>
                  <a:pt x="13496" y="25"/>
                  <a:pt x="13565" y="72"/>
                </a:cubicBezTo>
                <a:close/>
                <a:moveTo>
                  <a:pt x="13340" y="339"/>
                </a:moveTo>
                <a:lnTo>
                  <a:pt x="13332" y="579"/>
                </a:lnTo>
                <a:lnTo>
                  <a:pt x="13253" y="575"/>
                </a:lnTo>
                <a:cubicBezTo>
                  <a:pt x="12571" y="537"/>
                  <a:pt x="12449" y="551"/>
                  <a:pt x="12341" y="674"/>
                </a:cubicBezTo>
                <a:cubicBezTo>
                  <a:pt x="12304" y="716"/>
                  <a:pt x="12219" y="777"/>
                  <a:pt x="12153" y="808"/>
                </a:cubicBezTo>
                <a:cubicBezTo>
                  <a:pt x="12021" y="869"/>
                  <a:pt x="12743" y="773"/>
                  <a:pt x="4781" y="1787"/>
                </a:cubicBezTo>
                <a:cubicBezTo>
                  <a:pt x="3581" y="1940"/>
                  <a:pt x="2477" y="2080"/>
                  <a:pt x="2326" y="2099"/>
                </a:cubicBezTo>
                <a:cubicBezTo>
                  <a:pt x="2175" y="2119"/>
                  <a:pt x="2033" y="2129"/>
                  <a:pt x="2009" y="2124"/>
                </a:cubicBezTo>
                <a:cubicBezTo>
                  <a:pt x="1985" y="2119"/>
                  <a:pt x="1750" y="2030"/>
                  <a:pt x="1485" y="1928"/>
                </a:cubicBezTo>
                <a:cubicBezTo>
                  <a:pt x="975" y="1733"/>
                  <a:pt x="925" y="1700"/>
                  <a:pt x="1089" y="1665"/>
                </a:cubicBezTo>
                <a:cubicBezTo>
                  <a:pt x="1134" y="1657"/>
                  <a:pt x="2648" y="1455"/>
                  <a:pt x="4451" y="1221"/>
                </a:cubicBezTo>
                <a:cubicBezTo>
                  <a:pt x="6254" y="987"/>
                  <a:pt x="8389" y="707"/>
                  <a:pt x="9196" y="601"/>
                </a:cubicBezTo>
                <a:cubicBezTo>
                  <a:pt x="10707" y="403"/>
                  <a:pt x="13144" y="105"/>
                  <a:pt x="13274" y="103"/>
                </a:cubicBezTo>
                <a:lnTo>
                  <a:pt x="13348" y="101"/>
                </a:lnTo>
                <a:lnTo>
                  <a:pt x="13340" y="339"/>
                </a:lnTo>
                <a:close/>
                <a:moveTo>
                  <a:pt x="13982" y="556"/>
                </a:moveTo>
                <a:cubicBezTo>
                  <a:pt x="14233" y="740"/>
                  <a:pt x="14479" y="921"/>
                  <a:pt x="14527" y="957"/>
                </a:cubicBezTo>
                <a:lnTo>
                  <a:pt x="14614" y="1021"/>
                </a:lnTo>
                <a:lnTo>
                  <a:pt x="14614" y="11184"/>
                </a:lnTo>
                <a:cubicBezTo>
                  <a:pt x="14614" y="19344"/>
                  <a:pt x="14609" y="21349"/>
                  <a:pt x="14580" y="21363"/>
                </a:cubicBezTo>
                <a:cubicBezTo>
                  <a:pt x="14527" y="21392"/>
                  <a:pt x="13916" y="21488"/>
                  <a:pt x="13787" y="21488"/>
                </a:cubicBezTo>
                <a:cubicBezTo>
                  <a:pt x="13721" y="21488"/>
                  <a:pt x="13657" y="21477"/>
                  <a:pt x="13641" y="21465"/>
                </a:cubicBezTo>
                <a:cubicBezTo>
                  <a:pt x="13615" y="21445"/>
                  <a:pt x="13599" y="19780"/>
                  <a:pt x="13530" y="9909"/>
                </a:cubicBezTo>
                <a:cubicBezTo>
                  <a:pt x="13514" y="7719"/>
                  <a:pt x="13491" y="4648"/>
                  <a:pt x="13480" y="3087"/>
                </a:cubicBezTo>
                <a:cubicBezTo>
                  <a:pt x="13467" y="1527"/>
                  <a:pt x="13464" y="244"/>
                  <a:pt x="13470" y="235"/>
                </a:cubicBezTo>
                <a:cubicBezTo>
                  <a:pt x="13475" y="228"/>
                  <a:pt x="13491" y="223"/>
                  <a:pt x="13504" y="223"/>
                </a:cubicBezTo>
                <a:cubicBezTo>
                  <a:pt x="13517" y="223"/>
                  <a:pt x="13731" y="374"/>
                  <a:pt x="13982" y="556"/>
                </a:cubicBezTo>
                <a:close/>
                <a:moveTo>
                  <a:pt x="13414" y="636"/>
                </a:moveTo>
                <a:cubicBezTo>
                  <a:pt x="13385" y="653"/>
                  <a:pt x="13374" y="629"/>
                  <a:pt x="13393" y="587"/>
                </a:cubicBezTo>
                <a:lnTo>
                  <a:pt x="13411" y="544"/>
                </a:lnTo>
                <a:lnTo>
                  <a:pt x="13419" y="584"/>
                </a:lnTo>
                <a:cubicBezTo>
                  <a:pt x="13425" y="607"/>
                  <a:pt x="13422" y="629"/>
                  <a:pt x="13414" y="636"/>
                </a:cubicBezTo>
                <a:close/>
                <a:moveTo>
                  <a:pt x="13049" y="586"/>
                </a:moveTo>
                <a:cubicBezTo>
                  <a:pt x="13076" y="596"/>
                  <a:pt x="13073" y="603"/>
                  <a:pt x="13031" y="610"/>
                </a:cubicBezTo>
                <a:cubicBezTo>
                  <a:pt x="12959" y="622"/>
                  <a:pt x="12864" y="607"/>
                  <a:pt x="12885" y="586"/>
                </a:cubicBezTo>
                <a:cubicBezTo>
                  <a:pt x="12904" y="567"/>
                  <a:pt x="13004" y="567"/>
                  <a:pt x="13049" y="586"/>
                </a:cubicBezTo>
                <a:close/>
                <a:moveTo>
                  <a:pt x="12510" y="660"/>
                </a:moveTo>
                <a:cubicBezTo>
                  <a:pt x="12518" y="692"/>
                  <a:pt x="12536" y="2224"/>
                  <a:pt x="12552" y="4068"/>
                </a:cubicBezTo>
                <a:cubicBezTo>
                  <a:pt x="12568" y="5910"/>
                  <a:pt x="12592" y="8668"/>
                  <a:pt x="12603" y="10196"/>
                </a:cubicBezTo>
                <a:cubicBezTo>
                  <a:pt x="12616" y="11723"/>
                  <a:pt x="12621" y="14055"/>
                  <a:pt x="12613" y="15377"/>
                </a:cubicBezTo>
                <a:cubicBezTo>
                  <a:pt x="12608" y="16700"/>
                  <a:pt x="12613" y="18122"/>
                  <a:pt x="12626" y="18537"/>
                </a:cubicBezTo>
                <a:lnTo>
                  <a:pt x="12650" y="19292"/>
                </a:lnTo>
                <a:lnTo>
                  <a:pt x="12573" y="19453"/>
                </a:lnTo>
                <a:cubicBezTo>
                  <a:pt x="12526" y="19551"/>
                  <a:pt x="12478" y="19620"/>
                  <a:pt x="12455" y="19625"/>
                </a:cubicBezTo>
                <a:cubicBezTo>
                  <a:pt x="12431" y="19632"/>
                  <a:pt x="12048" y="19620"/>
                  <a:pt x="11603" y="19597"/>
                </a:cubicBezTo>
                <a:cubicBezTo>
                  <a:pt x="11030" y="19571"/>
                  <a:pt x="10755" y="19565"/>
                  <a:pt x="10662" y="19575"/>
                </a:cubicBezTo>
                <a:cubicBezTo>
                  <a:pt x="10583" y="19585"/>
                  <a:pt x="10559" y="19592"/>
                  <a:pt x="10602" y="19594"/>
                </a:cubicBezTo>
                <a:cubicBezTo>
                  <a:pt x="10697" y="19596"/>
                  <a:pt x="10713" y="19618"/>
                  <a:pt x="10686" y="19714"/>
                </a:cubicBezTo>
                <a:cubicBezTo>
                  <a:pt x="10673" y="19768"/>
                  <a:pt x="10662" y="19781"/>
                  <a:pt x="10655" y="19757"/>
                </a:cubicBezTo>
                <a:cubicBezTo>
                  <a:pt x="10649" y="19733"/>
                  <a:pt x="10623" y="19714"/>
                  <a:pt x="10588" y="19710"/>
                </a:cubicBezTo>
                <a:cubicBezTo>
                  <a:pt x="10525" y="19702"/>
                  <a:pt x="9003" y="19646"/>
                  <a:pt x="7623" y="19604"/>
                </a:cubicBezTo>
                <a:cubicBezTo>
                  <a:pt x="7158" y="19589"/>
                  <a:pt x="5796" y="19542"/>
                  <a:pt x="4599" y="19499"/>
                </a:cubicBezTo>
                <a:cubicBezTo>
                  <a:pt x="3402" y="19455"/>
                  <a:pt x="2418" y="19424"/>
                  <a:pt x="2411" y="19429"/>
                </a:cubicBezTo>
                <a:cubicBezTo>
                  <a:pt x="2403" y="19433"/>
                  <a:pt x="2387" y="19499"/>
                  <a:pt x="2373" y="19573"/>
                </a:cubicBezTo>
                <a:cubicBezTo>
                  <a:pt x="2347" y="19714"/>
                  <a:pt x="2297" y="19776"/>
                  <a:pt x="2241" y="19740"/>
                </a:cubicBezTo>
                <a:cubicBezTo>
                  <a:pt x="2202" y="19714"/>
                  <a:pt x="2236" y="19327"/>
                  <a:pt x="2281" y="19302"/>
                </a:cubicBezTo>
                <a:cubicBezTo>
                  <a:pt x="2302" y="19290"/>
                  <a:pt x="3011" y="19311"/>
                  <a:pt x="4385" y="19361"/>
                </a:cubicBezTo>
                <a:cubicBezTo>
                  <a:pt x="5527" y="19405"/>
                  <a:pt x="6526" y="19438"/>
                  <a:pt x="6605" y="19436"/>
                </a:cubicBezTo>
                <a:cubicBezTo>
                  <a:pt x="6766" y="19434"/>
                  <a:pt x="6418" y="19417"/>
                  <a:pt x="5627" y="19387"/>
                </a:cubicBezTo>
                <a:cubicBezTo>
                  <a:pt x="2236" y="19262"/>
                  <a:pt x="2315" y="19266"/>
                  <a:pt x="2278" y="19236"/>
                </a:cubicBezTo>
                <a:cubicBezTo>
                  <a:pt x="2236" y="19200"/>
                  <a:pt x="1525" y="19127"/>
                  <a:pt x="1208" y="19127"/>
                </a:cubicBezTo>
                <a:cubicBezTo>
                  <a:pt x="827" y="19127"/>
                  <a:pt x="827" y="19127"/>
                  <a:pt x="809" y="18940"/>
                </a:cubicBezTo>
                <a:cubicBezTo>
                  <a:pt x="798" y="18855"/>
                  <a:pt x="780" y="18763"/>
                  <a:pt x="764" y="18735"/>
                </a:cubicBezTo>
                <a:cubicBezTo>
                  <a:pt x="737" y="18690"/>
                  <a:pt x="743" y="18427"/>
                  <a:pt x="803" y="17226"/>
                </a:cubicBezTo>
                <a:cubicBezTo>
                  <a:pt x="811" y="17082"/>
                  <a:pt x="827" y="16685"/>
                  <a:pt x="843" y="16341"/>
                </a:cubicBezTo>
                <a:cubicBezTo>
                  <a:pt x="859" y="15997"/>
                  <a:pt x="883" y="15497"/>
                  <a:pt x="896" y="15230"/>
                </a:cubicBezTo>
                <a:cubicBezTo>
                  <a:pt x="909" y="14963"/>
                  <a:pt x="933" y="14353"/>
                  <a:pt x="949" y="13876"/>
                </a:cubicBezTo>
                <a:cubicBezTo>
                  <a:pt x="1028" y="11354"/>
                  <a:pt x="1070" y="9965"/>
                  <a:pt x="1107" y="8903"/>
                </a:cubicBezTo>
                <a:cubicBezTo>
                  <a:pt x="1131" y="8199"/>
                  <a:pt x="1144" y="7859"/>
                  <a:pt x="1213" y="6012"/>
                </a:cubicBezTo>
                <a:cubicBezTo>
                  <a:pt x="1226" y="5630"/>
                  <a:pt x="1250" y="4986"/>
                  <a:pt x="1266" y="4580"/>
                </a:cubicBezTo>
                <a:cubicBezTo>
                  <a:pt x="1282" y="4174"/>
                  <a:pt x="1306" y="3545"/>
                  <a:pt x="1322" y="3183"/>
                </a:cubicBezTo>
                <a:cubicBezTo>
                  <a:pt x="1337" y="2820"/>
                  <a:pt x="1353" y="2403"/>
                  <a:pt x="1359" y="2257"/>
                </a:cubicBezTo>
                <a:cubicBezTo>
                  <a:pt x="1369" y="1954"/>
                  <a:pt x="1388" y="1981"/>
                  <a:pt x="1073" y="1872"/>
                </a:cubicBezTo>
                <a:cubicBezTo>
                  <a:pt x="957" y="1832"/>
                  <a:pt x="896" y="1801"/>
                  <a:pt x="896" y="1780"/>
                </a:cubicBezTo>
                <a:cubicBezTo>
                  <a:pt x="896" y="1764"/>
                  <a:pt x="912" y="1751"/>
                  <a:pt x="930" y="1751"/>
                </a:cubicBezTo>
                <a:cubicBezTo>
                  <a:pt x="962" y="1751"/>
                  <a:pt x="1927" y="2113"/>
                  <a:pt x="2001" y="2155"/>
                </a:cubicBezTo>
                <a:cubicBezTo>
                  <a:pt x="2035" y="2172"/>
                  <a:pt x="2038" y="2303"/>
                  <a:pt x="2022" y="3131"/>
                </a:cubicBezTo>
                <a:cubicBezTo>
                  <a:pt x="1937" y="7805"/>
                  <a:pt x="1879" y="9857"/>
                  <a:pt x="1834" y="9892"/>
                </a:cubicBezTo>
                <a:cubicBezTo>
                  <a:pt x="1797" y="9920"/>
                  <a:pt x="1776" y="10355"/>
                  <a:pt x="1715" y="12565"/>
                </a:cubicBezTo>
                <a:cubicBezTo>
                  <a:pt x="1699" y="13105"/>
                  <a:pt x="1676" y="13933"/>
                  <a:pt x="1662" y="14405"/>
                </a:cubicBezTo>
                <a:cubicBezTo>
                  <a:pt x="1649" y="14878"/>
                  <a:pt x="1625" y="15730"/>
                  <a:pt x="1610" y="16298"/>
                </a:cubicBezTo>
                <a:cubicBezTo>
                  <a:pt x="1594" y="16865"/>
                  <a:pt x="1570" y="17627"/>
                  <a:pt x="1557" y="17990"/>
                </a:cubicBezTo>
                <a:cubicBezTo>
                  <a:pt x="1546" y="18353"/>
                  <a:pt x="1544" y="18655"/>
                  <a:pt x="1551" y="18662"/>
                </a:cubicBezTo>
                <a:cubicBezTo>
                  <a:pt x="1562" y="18669"/>
                  <a:pt x="1684" y="18677"/>
                  <a:pt x="1821" y="18683"/>
                </a:cubicBezTo>
                <a:cubicBezTo>
                  <a:pt x="2249" y="18698"/>
                  <a:pt x="2532" y="18712"/>
                  <a:pt x="2984" y="18735"/>
                </a:cubicBezTo>
                <a:cubicBezTo>
                  <a:pt x="3225" y="18749"/>
                  <a:pt x="3444" y="18759"/>
                  <a:pt x="3473" y="18759"/>
                </a:cubicBezTo>
                <a:cubicBezTo>
                  <a:pt x="3587" y="18759"/>
                  <a:pt x="4086" y="18780"/>
                  <a:pt x="4173" y="18789"/>
                </a:cubicBezTo>
                <a:cubicBezTo>
                  <a:pt x="4224" y="18794"/>
                  <a:pt x="4493" y="18804"/>
                  <a:pt x="4768" y="18815"/>
                </a:cubicBezTo>
                <a:cubicBezTo>
                  <a:pt x="5046" y="18825"/>
                  <a:pt x="5585" y="18844"/>
                  <a:pt x="5971" y="18858"/>
                </a:cubicBezTo>
                <a:cubicBezTo>
                  <a:pt x="6753" y="18887"/>
                  <a:pt x="8101" y="18934"/>
                  <a:pt x="9592" y="18988"/>
                </a:cubicBezTo>
                <a:cubicBezTo>
                  <a:pt x="10136" y="19007"/>
                  <a:pt x="10789" y="19032"/>
                  <a:pt x="11043" y="19042"/>
                </a:cubicBezTo>
                <a:cubicBezTo>
                  <a:pt x="11596" y="19065"/>
                  <a:pt x="11815" y="19054"/>
                  <a:pt x="12071" y="18992"/>
                </a:cubicBezTo>
                <a:lnTo>
                  <a:pt x="12262" y="18945"/>
                </a:lnTo>
                <a:lnTo>
                  <a:pt x="12262" y="18856"/>
                </a:lnTo>
                <a:cubicBezTo>
                  <a:pt x="12262" y="18806"/>
                  <a:pt x="12243" y="17615"/>
                  <a:pt x="12222" y="16207"/>
                </a:cubicBezTo>
                <a:cubicBezTo>
                  <a:pt x="12185" y="13753"/>
                  <a:pt x="12159" y="11487"/>
                  <a:pt x="12103" y="5960"/>
                </a:cubicBezTo>
                <a:cubicBezTo>
                  <a:pt x="12090" y="4556"/>
                  <a:pt x="12071" y="2872"/>
                  <a:pt x="12061" y="2217"/>
                </a:cubicBezTo>
                <a:lnTo>
                  <a:pt x="12045" y="1028"/>
                </a:lnTo>
                <a:lnTo>
                  <a:pt x="12193" y="912"/>
                </a:lnTo>
                <a:cubicBezTo>
                  <a:pt x="12280" y="844"/>
                  <a:pt x="12349" y="775"/>
                  <a:pt x="12357" y="740"/>
                </a:cubicBezTo>
                <a:cubicBezTo>
                  <a:pt x="12375" y="676"/>
                  <a:pt x="12436" y="605"/>
                  <a:pt x="12470" y="605"/>
                </a:cubicBezTo>
                <a:cubicBezTo>
                  <a:pt x="12484" y="605"/>
                  <a:pt x="12499" y="631"/>
                  <a:pt x="12510" y="660"/>
                </a:cubicBezTo>
                <a:close/>
                <a:moveTo>
                  <a:pt x="822" y="2178"/>
                </a:moveTo>
                <a:cubicBezTo>
                  <a:pt x="798" y="2254"/>
                  <a:pt x="796" y="2244"/>
                  <a:pt x="793" y="2079"/>
                </a:cubicBezTo>
                <a:cubicBezTo>
                  <a:pt x="793" y="1978"/>
                  <a:pt x="798" y="1889"/>
                  <a:pt x="811" y="1882"/>
                </a:cubicBezTo>
                <a:cubicBezTo>
                  <a:pt x="840" y="1862"/>
                  <a:pt x="848" y="2082"/>
                  <a:pt x="822" y="2178"/>
                </a:cubicBezTo>
                <a:close/>
                <a:moveTo>
                  <a:pt x="809" y="2509"/>
                </a:moveTo>
                <a:cubicBezTo>
                  <a:pt x="801" y="2526"/>
                  <a:pt x="796" y="2513"/>
                  <a:pt x="796" y="2480"/>
                </a:cubicBezTo>
                <a:cubicBezTo>
                  <a:pt x="796" y="2447"/>
                  <a:pt x="801" y="2433"/>
                  <a:pt x="809" y="2448"/>
                </a:cubicBezTo>
                <a:cubicBezTo>
                  <a:pt x="814" y="2466"/>
                  <a:pt x="814" y="2494"/>
                  <a:pt x="809" y="2509"/>
                </a:cubicBezTo>
                <a:close/>
                <a:moveTo>
                  <a:pt x="11989" y="6837"/>
                </a:moveTo>
                <a:cubicBezTo>
                  <a:pt x="11989" y="7500"/>
                  <a:pt x="11984" y="7667"/>
                  <a:pt x="11968" y="7481"/>
                </a:cubicBezTo>
                <a:cubicBezTo>
                  <a:pt x="11955" y="7338"/>
                  <a:pt x="11934" y="7222"/>
                  <a:pt x="11915" y="7208"/>
                </a:cubicBezTo>
                <a:cubicBezTo>
                  <a:pt x="11892" y="7189"/>
                  <a:pt x="11889" y="6998"/>
                  <a:pt x="11902" y="6458"/>
                </a:cubicBezTo>
                <a:cubicBezTo>
                  <a:pt x="11913" y="6061"/>
                  <a:pt x="11929" y="5703"/>
                  <a:pt x="11939" y="5665"/>
                </a:cubicBezTo>
                <a:cubicBezTo>
                  <a:pt x="11973" y="5531"/>
                  <a:pt x="11992" y="5922"/>
                  <a:pt x="11989" y="6837"/>
                </a:cubicBezTo>
                <a:close/>
                <a:moveTo>
                  <a:pt x="11958" y="8837"/>
                </a:moveTo>
                <a:lnTo>
                  <a:pt x="11979" y="9406"/>
                </a:lnTo>
                <a:lnTo>
                  <a:pt x="11921" y="9406"/>
                </a:lnTo>
                <a:cubicBezTo>
                  <a:pt x="11865" y="9406"/>
                  <a:pt x="11865" y="9404"/>
                  <a:pt x="11865" y="8897"/>
                </a:cubicBezTo>
                <a:cubicBezTo>
                  <a:pt x="11865" y="8616"/>
                  <a:pt x="11873" y="8324"/>
                  <a:pt x="11884" y="8250"/>
                </a:cubicBezTo>
                <a:cubicBezTo>
                  <a:pt x="11902" y="8118"/>
                  <a:pt x="11902" y="8116"/>
                  <a:pt x="11921" y="8191"/>
                </a:cubicBezTo>
                <a:cubicBezTo>
                  <a:pt x="11931" y="8234"/>
                  <a:pt x="11947" y="8524"/>
                  <a:pt x="11958" y="8837"/>
                </a:cubicBezTo>
                <a:close/>
                <a:moveTo>
                  <a:pt x="12140" y="18870"/>
                </a:moveTo>
                <a:lnTo>
                  <a:pt x="12159" y="18950"/>
                </a:lnTo>
                <a:lnTo>
                  <a:pt x="12018" y="18985"/>
                </a:lnTo>
                <a:cubicBezTo>
                  <a:pt x="11942" y="19004"/>
                  <a:pt x="11870" y="19016"/>
                  <a:pt x="11857" y="19011"/>
                </a:cubicBezTo>
                <a:cubicBezTo>
                  <a:pt x="11847" y="19007"/>
                  <a:pt x="11865" y="18981"/>
                  <a:pt x="11897" y="18955"/>
                </a:cubicBezTo>
                <a:cubicBezTo>
                  <a:pt x="11931" y="18929"/>
                  <a:pt x="11992" y="18879"/>
                  <a:pt x="12037" y="18844"/>
                </a:cubicBezTo>
                <a:cubicBezTo>
                  <a:pt x="12079" y="18809"/>
                  <a:pt x="12116" y="18783"/>
                  <a:pt x="12119" y="18785"/>
                </a:cubicBezTo>
                <a:cubicBezTo>
                  <a:pt x="12122" y="18787"/>
                  <a:pt x="12129" y="18825"/>
                  <a:pt x="12140" y="18870"/>
                </a:cubicBezTo>
                <a:close/>
                <a:moveTo>
                  <a:pt x="21552" y="19181"/>
                </a:moveTo>
                <a:cubicBezTo>
                  <a:pt x="21536" y="19210"/>
                  <a:pt x="14696" y="21387"/>
                  <a:pt x="14664" y="21373"/>
                </a:cubicBezTo>
                <a:cubicBezTo>
                  <a:pt x="14651" y="21368"/>
                  <a:pt x="14643" y="21042"/>
                  <a:pt x="14646" y="20649"/>
                </a:cubicBezTo>
                <a:cubicBezTo>
                  <a:pt x="14648" y="20035"/>
                  <a:pt x="14654" y="19981"/>
                  <a:pt x="14667" y="20273"/>
                </a:cubicBezTo>
                <a:cubicBezTo>
                  <a:pt x="14677" y="20459"/>
                  <a:pt x="14688" y="20762"/>
                  <a:pt x="14691" y="20945"/>
                </a:cubicBezTo>
                <a:cubicBezTo>
                  <a:pt x="14691" y="21129"/>
                  <a:pt x="14704" y="21280"/>
                  <a:pt x="14717" y="21280"/>
                </a:cubicBezTo>
                <a:cubicBezTo>
                  <a:pt x="14741" y="21280"/>
                  <a:pt x="14918" y="21224"/>
                  <a:pt x="18843" y="19978"/>
                </a:cubicBezTo>
                <a:cubicBezTo>
                  <a:pt x="20114" y="19573"/>
                  <a:pt x="21238" y="19217"/>
                  <a:pt x="21341" y="19186"/>
                </a:cubicBezTo>
                <a:cubicBezTo>
                  <a:pt x="21515" y="19129"/>
                  <a:pt x="21584" y="19129"/>
                  <a:pt x="21552" y="19181"/>
                </a:cubicBezTo>
                <a:close/>
                <a:moveTo>
                  <a:pt x="4491" y="19630"/>
                </a:moveTo>
                <a:cubicBezTo>
                  <a:pt x="5313" y="19658"/>
                  <a:pt x="6193" y="19695"/>
                  <a:pt x="6447" y="19709"/>
                </a:cubicBezTo>
                <a:cubicBezTo>
                  <a:pt x="6700" y="19722"/>
                  <a:pt x="7351" y="19747"/>
                  <a:pt x="7887" y="19761"/>
                </a:cubicBezTo>
                <a:cubicBezTo>
                  <a:pt x="8426" y="19776"/>
                  <a:pt x="9180" y="19799"/>
                  <a:pt x="9566" y="19813"/>
                </a:cubicBezTo>
                <a:cubicBezTo>
                  <a:pt x="9951" y="19827"/>
                  <a:pt x="10351" y="19839"/>
                  <a:pt x="10456" y="19839"/>
                </a:cubicBezTo>
                <a:cubicBezTo>
                  <a:pt x="10559" y="19839"/>
                  <a:pt x="10652" y="19846"/>
                  <a:pt x="10660" y="19854"/>
                </a:cubicBezTo>
                <a:cubicBezTo>
                  <a:pt x="10678" y="19872"/>
                  <a:pt x="10549" y="20981"/>
                  <a:pt x="10528" y="21005"/>
                </a:cubicBezTo>
                <a:cubicBezTo>
                  <a:pt x="10517" y="21014"/>
                  <a:pt x="10456" y="21017"/>
                  <a:pt x="10388" y="21012"/>
                </a:cubicBezTo>
                <a:cubicBezTo>
                  <a:pt x="10322" y="21005"/>
                  <a:pt x="9106" y="20915"/>
                  <a:pt x="7689" y="20811"/>
                </a:cubicBezTo>
                <a:cubicBezTo>
                  <a:pt x="6272" y="20705"/>
                  <a:pt x="4538" y="20577"/>
                  <a:pt x="3835" y="20524"/>
                </a:cubicBezTo>
                <a:cubicBezTo>
                  <a:pt x="3135" y="20472"/>
                  <a:pt x="2545" y="20429"/>
                  <a:pt x="2529" y="20429"/>
                </a:cubicBezTo>
                <a:cubicBezTo>
                  <a:pt x="2495" y="20429"/>
                  <a:pt x="2516" y="20155"/>
                  <a:pt x="2553" y="20134"/>
                </a:cubicBezTo>
                <a:cubicBezTo>
                  <a:pt x="2564" y="20127"/>
                  <a:pt x="2693" y="20132"/>
                  <a:pt x="2839" y="20144"/>
                </a:cubicBezTo>
                <a:cubicBezTo>
                  <a:pt x="3814" y="20233"/>
                  <a:pt x="4972" y="20111"/>
                  <a:pt x="5360" y="19882"/>
                </a:cubicBezTo>
                <a:cubicBezTo>
                  <a:pt x="5453" y="19828"/>
                  <a:pt x="5490" y="19783"/>
                  <a:pt x="5463" y="19766"/>
                </a:cubicBezTo>
                <a:cubicBezTo>
                  <a:pt x="5458" y="19762"/>
                  <a:pt x="4808" y="19757"/>
                  <a:pt x="4015" y="19752"/>
                </a:cubicBezTo>
                <a:lnTo>
                  <a:pt x="2574" y="19743"/>
                </a:lnTo>
                <a:lnTo>
                  <a:pt x="2566" y="19688"/>
                </a:lnTo>
                <a:cubicBezTo>
                  <a:pt x="2561" y="19657"/>
                  <a:pt x="2572" y="19615"/>
                  <a:pt x="2588" y="19596"/>
                </a:cubicBezTo>
                <a:cubicBezTo>
                  <a:pt x="2617" y="19561"/>
                  <a:pt x="2633" y="19559"/>
                  <a:pt x="2807" y="19568"/>
                </a:cubicBezTo>
                <a:cubicBezTo>
                  <a:pt x="2913" y="19575"/>
                  <a:pt x="3669" y="19603"/>
                  <a:pt x="4491" y="19630"/>
                </a:cubicBezTo>
                <a:close/>
                <a:moveTo>
                  <a:pt x="2241" y="20393"/>
                </a:moveTo>
                <a:cubicBezTo>
                  <a:pt x="2244" y="20457"/>
                  <a:pt x="2257" y="20491"/>
                  <a:pt x="2289" y="20507"/>
                </a:cubicBezTo>
                <a:cubicBezTo>
                  <a:pt x="2344" y="20533"/>
                  <a:pt x="2313" y="20568"/>
                  <a:pt x="2231" y="20568"/>
                </a:cubicBezTo>
                <a:cubicBezTo>
                  <a:pt x="2149" y="20568"/>
                  <a:pt x="2146" y="20552"/>
                  <a:pt x="2175" y="20360"/>
                </a:cubicBezTo>
                <a:cubicBezTo>
                  <a:pt x="2202" y="20184"/>
                  <a:pt x="2233" y="20200"/>
                  <a:pt x="2241" y="20393"/>
                </a:cubicBezTo>
                <a:close/>
                <a:moveTo>
                  <a:pt x="896" y="20481"/>
                </a:moveTo>
                <a:cubicBezTo>
                  <a:pt x="1195" y="20502"/>
                  <a:pt x="1467" y="20524"/>
                  <a:pt x="1504" y="20533"/>
                </a:cubicBezTo>
                <a:cubicBezTo>
                  <a:pt x="1554" y="20547"/>
                  <a:pt x="1536" y="20549"/>
                  <a:pt x="1425" y="20542"/>
                </a:cubicBezTo>
                <a:cubicBezTo>
                  <a:pt x="1345" y="20538"/>
                  <a:pt x="1041" y="20530"/>
                  <a:pt x="751" y="20523"/>
                </a:cubicBezTo>
                <a:cubicBezTo>
                  <a:pt x="460" y="20516"/>
                  <a:pt x="201" y="20505"/>
                  <a:pt x="177" y="20497"/>
                </a:cubicBezTo>
                <a:cubicBezTo>
                  <a:pt x="151" y="20486"/>
                  <a:pt x="137" y="20469"/>
                  <a:pt x="148" y="20453"/>
                </a:cubicBezTo>
                <a:cubicBezTo>
                  <a:pt x="159" y="20434"/>
                  <a:pt x="188" y="20429"/>
                  <a:pt x="259" y="20436"/>
                </a:cubicBezTo>
                <a:cubicBezTo>
                  <a:pt x="312" y="20441"/>
                  <a:pt x="597" y="20462"/>
                  <a:pt x="896" y="20481"/>
                </a:cubicBezTo>
                <a:close/>
                <a:moveTo>
                  <a:pt x="13583" y="21457"/>
                </a:moveTo>
                <a:lnTo>
                  <a:pt x="13583" y="21510"/>
                </a:lnTo>
                <a:lnTo>
                  <a:pt x="13853" y="21500"/>
                </a:lnTo>
                <a:cubicBezTo>
                  <a:pt x="14064" y="21491"/>
                  <a:pt x="14114" y="21493"/>
                  <a:pt x="14088" y="21510"/>
                </a:cubicBezTo>
                <a:cubicBezTo>
                  <a:pt x="14070" y="21523"/>
                  <a:pt x="13948" y="21533"/>
                  <a:pt x="13768" y="21537"/>
                </a:cubicBezTo>
                <a:cubicBezTo>
                  <a:pt x="13491" y="21543"/>
                  <a:pt x="13477" y="21542"/>
                  <a:pt x="13477" y="21509"/>
                </a:cubicBezTo>
                <a:cubicBezTo>
                  <a:pt x="13477" y="21453"/>
                  <a:pt x="13528" y="21380"/>
                  <a:pt x="13557" y="21392"/>
                </a:cubicBezTo>
                <a:cubicBezTo>
                  <a:pt x="13570" y="21398"/>
                  <a:pt x="13583" y="21427"/>
                  <a:pt x="13583" y="21457"/>
                </a:cubicBezTo>
                <a:close/>
              </a:path>
            </a:pathLst>
          </a:custGeom>
          <a:solidFill>
            <a:srgbClr val="01BAB6"/>
          </a:solidFill>
          <a:ln w="38160">
            <a:solidFill>
              <a:srgbClr val="000000"/>
            </a:solidFill>
          </a:ln>
          <a:effectLst>
            <a:outerShdw dist="20160" dir="5400000" rotWithShape="0">
              <a:srgbClr val="000000">
                <a:alpha val="38000"/>
              </a:srgbClr>
            </a:outerShdw>
          </a:effectLst>
        </p:spPr>
        <p:txBody>
          <a:bodyPr lIns="34289" rIns="34289"/>
          <a:lstStyle/>
          <a:p>
            <a:pPr defTabSz="685800"/>
            <a:endParaRPr>
              <a:solidFill>
                <a:srgbClr val="2B2B2B"/>
              </a:solidFill>
              <a:latin typeface="IBM Plex Sans"/>
            </a:endParaRPr>
          </a:p>
        </p:txBody>
      </p:sp>
      <p:sp>
        <p:nvSpPr>
          <p:cNvPr id="1497" name="CustomShape 5"/>
          <p:cNvSpPr/>
          <p:nvPr/>
        </p:nvSpPr>
        <p:spPr>
          <a:xfrm>
            <a:off x="7592633" y="366658"/>
            <a:ext cx="13353" cy="1178693"/>
          </a:xfrm>
          <a:custGeom>
            <a:avLst/>
            <a:gdLst/>
            <a:ahLst/>
            <a:cxnLst>
              <a:cxn ang="0">
                <a:pos x="wd2" y="hd2"/>
              </a:cxn>
              <a:cxn ang="5400000">
                <a:pos x="wd2" y="hd2"/>
              </a:cxn>
              <a:cxn ang="10800000">
                <a:pos x="wd2" y="hd2"/>
              </a:cxn>
              <a:cxn ang="16200000">
                <a:pos x="wd2" y="hd2"/>
              </a:cxn>
            </a:cxnLst>
            <a:rect l="0" t="0" r="r" b="b"/>
            <a:pathLst>
              <a:path w="21600" h="21345" extrusionOk="0">
                <a:moveTo>
                  <a:pt x="503" y="10421"/>
                </a:moveTo>
                <a:cubicBezTo>
                  <a:pt x="1004" y="16160"/>
                  <a:pt x="2512" y="21069"/>
                  <a:pt x="4521" y="21334"/>
                </a:cubicBezTo>
                <a:cubicBezTo>
                  <a:pt x="6027" y="21600"/>
                  <a:pt x="10548" y="16976"/>
                  <a:pt x="14568" y="11049"/>
                </a:cubicBezTo>
                <a:lnTo>
                  <a:pt x="21600" y="278"/>
                </a:lnTo>
                <a:lnTo>
                  <a:pt x="11051" y="136"/>
                </a:lnTo>
                <a:lnTo>
                  <a:pt x="0" y="0"/>
                </a:lnTo>
                <a:lnTo>
                  <a:pt x="503" y="10421"/>
                </a:lnTo>
                <a:close/>
              </a:path>
            </a:pathLst>
          </a:custGeom>
          <a:solidFill>
            <a:srgbClr val="01BAB6"/>
          </a:solidFill>
          <a:ln w="38160">
            <a:solidFill>
              <a:srgbClr val="000000"/>
            </a:solidFill>
          </a:ln>
          <a:effectLst>
            <a:outerShdw dist="20160" dir="5400000" rotWithShape="0">
              <a:srgbClr val="000000">
                <a:alpha val="38000"/>
              </a:srgbClr>
            </a:outerShdw>
          </a:effectLst>
        </p:spPr>
        <p:txBody>
          <a:bodyPr lIns="34289" rIns="34289"/>
          <a:lstStyle/>
          <a:p>
            <a:pPr defTabSz="685800"/>
            <a:endParaRPr>
              <a:solidFill>
                <a:srgbClr val="2B2B2B"/>
              </a:solidFill>
              <a:latin typeface="IBM Plex Sans"/>
            </a:endParaRPr>
          </a:p>
        </p:txBody>
      </p:sp>
      <p:sp>
        <p:nvSpPr>
          <p:cNvPr id="1498" name="CustomShape 6"/>
          <p:cNvSpPr/>
          <p:nvPr/>
        </p:nvSpPr>
        <p:spPr>
          <a:xfrm>
            <a:off x="6765359" y="4287270"/>
            <a:ext cx="111241" cy="9526"/>
          </a:xfrm>
          <a:custGeom>
            <a:avLst/>
            <a:gdLst/>
            <a:ahLst/>
            <a:cxnLst>
              <a:cxn ang="0">
                <a:pos x="wd2" y="hd2"/>
              </a:cxn>
              <a:cxn ang="5400000">
                <a:pos x="wd2" y="hd2"/>
              </a:cxn>
              <a:cxn ang="10800000">
                <a:pos x="wd2" y="hd2"/>
              </a:cxn>
              <a:cxn ang="16200000">
                <a:pos x="wd2" y="hd2"/>
              </a:cxn>
            </a:cxnLst>
            <a:rect l="0" t="0" r="r" b="b"/>
            <a:pathLst>
              <a:path w="21600" h="20439" extrusionOk="0">
                <a:moveTo>
                  <a:pt x="6171" y="10358"/>
                </a:moveTo>
                <a:cubicBezTo>
                  <a:pt x="9566" y="16117"/>
                  <a:pt x="14441" y="20439"/>
                  <a:pt x="16971" y="20439"/>
                </a:cubicBezTo>
                <a:lnTo>
                  <a:pt x="21600" y="20439"/>
                </a:lnTo>
                <a:lnTo>
                  <a:pt x="16046" y="8917"/>
                </a:lnTo>
                <a:cubicBezTo>
                  <a:pt x="13022" y="3158"/>
                  <a:pt x="8146" y="-1161"/>
                  <a:pt x="5246" y="280"/>
                </a:cubicBezTo>
                <a:lnTo>
                  <a:pt x="0" y="280"/>
                </a:lnTo>
                <a:lnTo>
                  <a:pt x="6171" y="10358"/>
                </a:lnTo>
                <a:close/>
              </a:path>
            </a:pathLst>
          </a:custGeom>
          <a:solidFill>
            <a:srgbClr val="01BAB6"/>
          </a:solidFill>
          <a:ln w="38160">
            <a:solidFill>
              <a:srgbClr val="000000"/>
            </a:solidFill>
          </a:ln>
          <a:effectLst>
            <a:outerShdw dist="20160" dir="5400000" rotWithShape="0">
              <a:srgbClr val="000000">
                <a:alpha val="38000"/>
              </a:srgbClr>
            </a:outerShdw>
          </a:effectLst>
        </p:spPr>
        <p:txBody>
          <a:bodyPr lIns="34289" rIns="34289"/>
          <a:lstStyle/>
          <a:p>
            <a:pPr defTabSz="685800"/>
            <a:endParaRPr>
              <a:solidFill>
                <a:srgbClr val="2B2B2B"/>
              </a:solidFill>
              <a:latin typeface="IBM Plex Sans"/>
            </a:endParaRPr>
          </a:p>
        </p:txBody>
      </p:sp>
      <p:sp>
        <p:nvSpPr>
          <p:cNvPr id="1499" name="CustomShape 7"/>
          <p:cNvSpPr/>
          <p:nvPr/>
        </p:nvSpPr>
        <p:spPr>
          <a:xfrm>
            <a:off x="6880109" y="4294579"/>
            <a:ext cx="111241" cy="9526"/>
          </a:xfrm>
          <a:custGeom>
            <a:avLst/>
            <a:gdLst/>
            <a:ahLst/>
            <a:cxnLst>
              <a:cxn ang="0">
                <a:pos x="wd2" y="hd2"/>
              </a:cxn>
              <a:cxn ang="5400000">
                <a:pos x="wd2" y="hd2"/>
              </a:cxn>
              <a:cxn ang="10800000">
                <a:pos x="wd2" y="hd2"/>
              </a:cxn>
              <a:cxn ang="16200000">
                <a:pos x="wd2" y="hd2"/>
              </a:cxn>
            </a:cxnLst>
            <a:rect l="0" t="0" r="r" b="b"/>
            <a:pathLst>
              <a:path w="21600" h="19319" extrusionOk="0">
                <a:moveTo>
                  <a:pt x="5863" y="9660"/>
                </a:moveTo>
                <a:cubicBezTo>
                  <a:pt x="9072" y="15060"/>
                  <a:pt x="13947" y="20459"/>
                  <a:pt x="16663" y="19109"/>
                </a:cubicBezTo>
                <a:lnTo>
                  <a:pt x="21600" y="19109"/>
                </a:lnTo>
                <a:lnTo>
                  <a:pt x="15737" y="9660"/>
                </a:lnTo>
                <a:cubicBezTo>
                  <a:pt x="12528" y="4258"/>
                  <a:pt x="7653" y="-1141"/>
                  <a:pt x="4937" y="209"/>
                </a:cubicBezTo>
                <a:lnTo>
                  <a:pt x="0" y="209"/>
                </a:lnTo>
                <a:lnTo>
                  <a:pt x="5863" y="9660"/>
                </a:lnTo>
                <a:close/>
              </a:path>
            </a:pathLst>
          </a:custGeom>
          <a:solidFill>
            <a:srgbClr val="01BAB6"/>
          </a:solidFill>
          <a:ln w="38160">
            <a:solidFill>
              <a:srgbClr val="000000"/>
            </a:solidFill>
          </a:ln>
          <a:effectLst>
            <a:outerShdw dist="20160" dir="5400000" rotWithShape="0">
              <a:srgbClr val="000000">
                <a:alpha val="38000"/>
              </a:srgbClr>
            </a:outerShdw>
          </a:effectLst>
        </p:spPr>
        <p:txBody>
          <a:bodyPr lIns="34289" rIns="34289"/>
          <a:lstStyle/>
          <a:p>
            <a:pPr defTabSz="685800"/>
            <a:endParaRPr>
              <a:solidFill>
                <a:srgbClr val="2B2B2B"/>
              </a:solidFill>
              <a:latin typeface="IBM Plex Sans"/>
            </a:endParaRPr>
          </a:p>
        </p:txBody>
      </p:sp>
      <p:sp>
        <p:nvSpPr>
          <p:cNvPr id="1500" name="CustomShape 8"/>
          <p:cNvSpPr/>
          <p:nvPr/>
        </p:nvSpPr>
        <p:spPr>
          <a:xfrm>
            <a:off x="6994859" y="4301606"/>
            <a:ext cx="108001" cy="9526"/>
          </a:xfrm>
          <a:custGeom>
            <a:avLst/>
            <a:gdLst/>
            <a:ahLst/>
            <a:cxnLst>
              <a:cxn ang="0">
                <a:pos x="wd2" y="hd2"/>
              </a:cxn>
              <a:cxn ang="5400000">
                <a:pos x="wd2" y="hd2"/>
              </a:cxn>
              <a:cxn ang="10800000">
                <a:pos x="wd2" y="hd2"/>
              </a:cxn>
              <a:cxn ang="16200000">
                <a:pos x="wd2" y="hd2"/>
              </a:cxn>
            </a:cxnLst>
            <a:rect l="0" t="0" r="r" b="b"/>
            <a:pathLst>
              <a:path w="21600" h="19372" extrusionOk="0">
                <a:moveTo>
                  <a:pt x="6035" y="9711"/>
                </a:moveTo>
                <a:cubicBezTo>
                  <a:pt x="9339" y="15111"/>
                  <a:pt x="14231" y="20511"/>
                  <a:pt x="16835" y="19163"/>
                </a:cubicBezTo>
                <a:lnTo>
                  <a:pt x="21600" y="19163"/>
                </a:lnTo>
                <a:lnTo>
                  <a:pt x="15882" y="8360"/>
                </a:lnTo>
                <a:cubicBezTo>
                  <a:pt x="12769" y="2960"/>
                  <a:pt x="7878" y="-1089"/>
                  <a:pt x="5082" y="262"/>
                </a:cubicBezTo>
                <a:lnTo>
                  <a:pt x="0" y="262"/>
                </a:lnTo>
                <a:lnTo>
                  <a:pt x="6035" y="9711"/>
                </a:lnTo>
                <a:close/>
              </a:path>
            </a:pathLst>
          </a:custGeom>
          <a:solidFill>
            <a:srgbClr val="01BAB6"/>
          </a:solidFill>
          <a:ln w="38160">
            <a:solidFill>
              <a:srgbClr val="000000"/>
            </a:solidFill>
          </a:ln>
          <a:effectLst>
            <a:outerShdw dist="20160" dir="5400000" rotWithShape="0">
              <a:srgbClr val="000000">
                <a:alpha val="38000"/>
              </a:srgbClr>
            </a:outerShdw>
          </a:effectLst>
        </p:spPr>
        <p:txBody>
          <a:bodyPr lIns="34289" rIns="34289"/>
          <a:lstStyle/>
          <a:p>
            <a:pPr defTabSz="685800"/>
            <a:endParaRPr>
              <a:solidFill>
                <a:srgbClr val="2B2B2B"/>
              </a:solidFill>
              <a:latin typeface="IBM Plex Sans"/>
            </a:endParaRPr>
          </a:p>
        </p:txBody>
      </p:sp>
      <p:sp>
        <p:nvSpPr>
          <p:cNvPr id="1501" name="CustomShape 9"/>
          <p:cNvSpPr/>
          <p:nvPr/>
        </p:nvSpPr>
        <p:spPr>
          <a:xfrm>
            <a:off x="7106369" y="4308864"/>
            <a:ext cx="111241" cy="9526"/>
          </a:xfrm>
          <a:custGeom>
            <a:avLst/>
            <a:gdLst/>
            <a:ahLst/>
            <a:cxnLst>
              <a:cxn ang="0">
                <a:pos x="wd2" y="hd2"/>
              </a:cxn>
              <a:cxn ang="5400000">
                <a:pos x="wd2" y="hd2"/>
              </a:cxn>
              <a:cxn ang="10800000">
                <a:pos x="wd2" y="hd2"/>
              </a:cxn>
              <a:cxn ang="16200000">
                <a:pos x="wd2" y="hd2"/>
              </a:cxn>
            </a:cxnLst>
            <a:rect l="0" t="0" r="r" b="b"/>
            <a:pathLst>
              <a:path w="21600" h="20383" extrusionOk="0">
                <a:moveTo>
                  <a:pt x="6171" y="10305"/>
                </a:moveTo>
                <a:cubicBezTo>
                  <a:pt x="9566" y="16064"/>
                  <a:pt x="14441" y="20383"/>
                  <a:pt x="16971" y="20383"/>
                </a:cubicBezTo>
                <a:lnTo>
                  <a:pt x="21600" y="20383"/>
                </a:lnTo>
                <a:lnTo>
                  <a:pt x="15737" y="10305"/>
                </a:lnTo>
                <a:cubicBezTo>
                  <a:pt x="12528" y="4542"/>
                  <a:pt x="7653" y="-1217"/>
                  <a:pt x="4937" y="224"/>
                </a:cubicBezTo>
                <a:lnTo>
                  <a:pt x="0" y="224"/>
                </a:lnTo>
                <a:lnTo>
                  <a:pt x="6171" y="10305"/>
                </a:lnTo>
                <a:close/>
              </a:path>
            </a:pathLst>
          </a:custGeom>
          <a:solidFill>
            <a:srgbClr val="01BAB6"/>
          </a:solidFill>
          <a:ln w="38160">
            <a:solidFill>
              <a:srgbClr val="000000"/>
            </a:solidFill>
          </a:ln>
          <a:effectLst>
            <a:outerShdw dist="20160" dir="5400000" rotWithShape="0">
              <a:srgbClr val="000000">
                <a:alpha val="38000"/>
              </a:srgbClr>
            </a:outerShdw>
          </a:effectLst>
        </p:spPr>
        <p:txBody>
          <a:bodyPr lIns="34289" rIns="34289"/>
          <a:lstStyle/>
          <a:p>
            <a:pPr defTabSz="685800"/>
            <a:endParaRPr>
              <a:solidFill>
                <a:srgbClr val="2B2B2B"/>
              </a:solidFill>
              <a:latin typeface="IBM Plex Sans"/>
            </a:endParaRPr>
          </a:p>
        </p:txBody>
      </p:sp>
      <p:pic>
        <p:nvPicPr>
          <p:cNvPr id="1502" name="team.png" descr="team.png"/>
          <p:cNvPicPr>
            <a:picLocks noChangeAspect="1"/>
          </p:cNvPicPr>
          <p:nvPr/>
        </p:nvPicPr>
        <p:blipFill>
          <a:blip r:embed="rId2"/>
          <a:stretch>
            <a:fillRect/>
          </a:stretch>
        </p:blipFill>
        <p:spPr>
          <a:xfrm>
            <a:off x="480109" y="3369512"/>
            <a:ext cx="949931" cy="949932"/>
          </a:xfrm>
          <a:prstGeom prst="rect">
            <a:avLst/>
          </a:prstGeom>
          <a:ln w="12700">
            <a:miter lim="400000"/>
          </a:ln>
        </p:spPr>
      </p:pic>
      <p:pic>
        <p:nvPicPr>
          <p:cNvPr id="1503" name="data-center.png" descr="data-center.png"/>
          <p:cNvPicPr>
            <a:picLocks noChangeAspect="1"/>
          </p:cNvPicPr>
          <p:nvPr/>
        </p:nvPicPr>
        <p:blipFill>
          <a:blip r:embed="rId3"/>
          <a:stretch>
            <a:fillRect/>
          </a:stretch>
        </p:blipFill>
        <p:spPr>
          <a:xfrm>
            <a:off x="2383330" y="3365961"/>
            <a:ext cx="949931" cy="949932"/>
          </a:xfrm>
          <a:prstGeom prst="rect">
            <a:avLst/>
          </a:prstGeom>
          <a:ln w="12700">
            <a:miter lim="400000"/>
          </a:ln>
        </p:spPr>
      </p:pic>
      <p:pic>
        <p:nvPicPr>
          <p:cNvPr id="1504" name="enterprise.png" descr="enterprise.png"/>
          <p:cNvPicPr>
            <a:picLocks noChangeAspect="1"/>
          </p:cNvPicPr>
          <p:nvPr/>
        </p:nvPicPr>
        <p:blipFill>
          <a:blip r:embed="rId4"/>
          <a:stretch>
            <a:fillRect/>
          </a:stretch>
        </p:blipFill>
        <p:spPr>
          <a:xfrm>
            <a:off x="4286549" y="3365961"/>
            <a:ext cx="949932" cy="949932"/>
          </a:xfrm>
          <a:prstGeom prst="rect">
            <a:avLst/>
          </a:prstGeom>
          <a:ln w="12700">
            <a:miter lim="400000"/>
          </a:ln>
        </p:spPr>
      </p:pic>
      <p:sp>
        <p:nvSpPr>
          <p:cNvPr id="1505" name="INTRODUCTION TO SERVERLESS"/>
          <p:cNvSpPr txBox="1"/>
          <p:nvPr/>
        </p:nvSpPr>
        <p:spPr>
          <a:xfrm>
            <a:off x="5683927" y="137321"/>
            <a:ext cx="3045369" cy="31162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4289" rIns="34289">
            <a:spAutoFit/>
          </a:bodyPr>
          <a:lstStyle>
            <a:lvl1pPr algn="ctr">
              <a:spcBef>
                <a:spcPts val="1400"/>
              </a:spcBef>
              <a:defRPr sz="1900" spc="-1">
                <a:solidFill>
                  <a:srgbClr val="FFFFFF"/>
                </a:solidFill>
                <a:uFill>
                  <a:solidFill>
                    <a:srgbClr val="FFFFFF"/>
                  </a:solidFill>
                </a:uFill>
                <a:latin typeface="IBM Plex Sans"/>
                <a:ea typeface="IBM Plex Sans"/>
                <a:cs typeface="IBM Plex Sans"/>
                <a:sym typeface="IBM Plex Sans"/>
              </a:defRPr>
            </a:lvl1pPr>
          </a:lstStyle>
          <a:p>
            <a:pPr defTabSz="685800">
              <a:spcBef>
                <a:spcPts val="1050"/>
              </a:spcBef>
            </a:pPr>
            <a:r>
              <a:rPr sz="1425" dirty="0"/>
              <a:t>SERVERLESS</a:t>
            </a:r>
            <a:r>
              <a:rPr lang="en-US" sz="1425" dirty="0"/>
              <a:t> COMPUTING</a:t>
            </a:r>
            <a:endParaRPr sz="1425" dirty="0"/>
          </a:p>
        </p:txBody>
      </p:sp>
      <p:pic>
        <p:nvPicPr>
          <p:cNvPr id="1506" name="Graphic 10" descr="Graphic 10"/>
          <p:cNvPicPr>
            <a:picLocks noChangeAspect="1"/>
          </p:cNvPicPr>
          <p:nvPr/>
        </p:nvPicPr>
        <p:blipFill>
          <a:blip r:embed="rId5"/>
          <a:stretch>
            <a:fillRect/>
          </a:stretch>
        </p:blipFill>
        <p:spPr>
          <a:xfrm>
            <a:off x="8695382" y="193327"/>
            <a:ext cx="344248" cy="191326"/>
          </a:xfrm>
          <a:prstGeom prst="rect">
            <a:avLst/>
          </a:prstGeom>
          <a:ln w="12700">
            <a:miter lim="400000"/>
          </a:ln>
        </p:spPr>
      </p:pic>
    </p:spTree>
    <p:extLst>
      <p:ext uri="{BB962C8B-B14F-4D97-AF65-F5344CB8AC3E}">
        <p14:creationId xmlns:p14="http://schemas.microsoft.com/office/powerpoint/2010/main" val="3058898731"/>
      </p:ext>
    </p:extLst>
  </p:cSld>
  <p:clrMapOvr>
    <a:masterClrMapping/>
  </p:clrMapOvr>
  <p:transition spd="med" advClick="0" advTm="0"/>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2">
            <a:lumMod val="5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A39289-D55C-314D-B671-A188B4553F25}"/>
              </a:ext>
            </a:extLst>
          </p:cNvPr>
          <p:cNvSpPr>
            <a:spLocks noGrp="1"/>
          </p:cNvSpPr>
          <p:nvPr>
            <p:ph type="title" idx="4294967295"/>
          </p:nvPr>
        </p:nvSpPr>
        <p:spPr>
          <a:xfrm>
            <a:off x="119654" y="139739"/>
            <a:ext cx="7877175" cy="857250"/>
          </a:xfrm>
        </p:spPr>
        <p:txBody>
          <a:bodyPr>
            <a:normAutofit/>
          </a:bodyPr>
          <a:lstStyle/>
          <a:p>
            <a:r>
              <a:rPr lang="en-US" sz="1500" b="1" dirty="0">
                <a:latin typeface="+mj-lt"/>
                <a:cs typeface="Arial" panose="020B0604020202020204" pitchFamily="34" charset="0"/>
              </a:rPr>
              <a:t>What is Serverless Computing | Functions as a service (</a:t>
            </a:r>
            <a:r>
              <a:rPr lang="en-US" sz="1500" b="1" dirty="0" err="1">
                <a:latin typeface="+mj-lt"/>
                <a:cs typeface="Arial" panose="020B0604020202020204" pitchFamily="34" charset="0"/>
              </a:rPr>
              <a:t>FaaS</a:t>
            </a:r>
            <a:r>
              <a:rPr lang="en-US" sz="1500" b="1" dirty="0">
                <a:latin typeface="+mj-lt"/>
                <a:cs typeface="Arial" panose="020B0604020202020204" pitchFamily="34" charset="0"/>
              </a:rPr>
              <a:t>)?</a:t>
            </a:r>
          </a:p>
        </p:txBody>
      </p:sp>
      <p:sp>
        <p:nvSpPr>
          <p:cNvPr id="3" name="Text Placeholder 2">
            <a:extLst>
              <a:ext uri="{FF2B5EF4-FFF2-40B4-BE49-F238E27FC236}">
                <a16:creationId xmlns:a16="http://schemas.microsoft.com/office/drawing/2014/main" id="{8EA16BEB-B0C4-B24C-BC17-A662223DF97B}"/>
              </a:ext>
            </a:extLst>
          </p:cNvPr>
          <p:cNvSpPr>
            <a:spLocks noGrp="1"/>
          </p:cNvSpPr>
          <p:nvPr>
            <p:ph type="body" idx="4294967295"/>
          </p:nvPr>
        </p:nvSpPr>
        <p:spPr>
          <a:xfrm>
            <a:off x="119654" y="868848"/>
            <a:ext cx="8669995" cy="2786155"/>
          </a:xfrm>
        </p:spPr>
        <p:txBody>
          <a:bodyPr>
            <a:noAutofit/>
          </a:bodyPr>
          <a:lstStyle/>
          <a:p>
            <a:pPr fontAlgn="base"/>
            <a:r>
              <a:rPr lang="en-US" sz="1800" dirty="0">
                <a:latin typeface="+mn-lt"/>
                <a:cs typeface="Arial" panose="020B0604020202020204" pitchFamily="34" charset="0"/>
              </a:rPr>
              <a:t>1. Requires no management and operation of infrastructure, enabling developers to focus more narrowly on code/custom business logic.</a:t>
            </a:r>
          </a:p>
          <a:p>
            <a:pPr fontAlgn="base"/>
            <a:endParaRPr lang="en-US" sz="1800" dirty="0">
              <a:latin typeface="+mn-lt"/>
              <a:cs typeface="Arial" panose="020B0604020202020204" pitchFamily="34" charset="0"/>
            </a:endParaRPr>
          </a:p>
          <a:p>
            <a:pPr fontAlgn="base"/>
            <a:r>
              <a:rPr lang="en-US" sz="1800" dirty="0">
                <a:latin typeface="+mn-lt"/>
                <a:cs typeface="Arial" panose="020B0604020202020204" pitchFamily="34" charset="0"/>
              </a:rPr>
              <a:t>2. It’s a computing service </a:t>
            </a:r>
            <a:r>
              <a:rPr lang="en-US" sz="2400" dirty="0">
                <a:latin typeface="+mn-lt"/>
                <a:cs typeface="Arial" panose="020B0604020202020204" pitchFamily="34" charset="0"/>
              </a:rPr>
              <a:t>runs</a:t>
            </a:r>
            <a:r>
              <a:rPr lang="en-US" sz="1800" dirty="0">
                <a:latin typeface="+mn-lt"/>
                <a:cs typeface="Arial" panose="020B0604020202020204" pitchFamily="34" charset="0"/>
              </a:rPr>
              <a:t> code only on-demand on a per-request basis, </a:t>
            </a:r>
            <a:r>
              <a:rPr lang="en-US" sz="2400" dirty="0">
                <a:latin typeface="+mn-lt"/>
                <a:cs typeface="Arial" panose="020B0604020202020204" pitchFamily="34" charset="0"/>
              </a:rPr>
              <a:t>scaling</a:t>
            </a:r>
            <a:r>
              <a:rPr lang="en-US" sz="1800" dirty="0">
                <a:latin typeface="+mn-lt"/>
                <a:cs typeface="Arial" panose="020B0604020202020204" pitchFamily="34" charset="0"/>
              </a:rPr>
              <a:t> transparently with the number of requests being served (event-based)</a:t>
            </a:r>
            <a:br>
              <a:rPr lang="en-US" sz="1800" dirty="0">
                <a:latin typeface="+mn-lt"/>
                <a:cs typeface="Arial" panose="020B0604020202020204" pitchFamily="34" charset="0"/>
              </a:rPr>
            </a:br>
            <a:endParaRPr lang="en-US" sz="1800" dirty="0">
              <a:latin typeface="+mn-lt"/>
              <a:cs typeface="Arial" panose="020B0604020202020204" pitchFamily="34" charset="0"/>
            </a:endParaRPr>
          </a:p>
          <a:p>
            <a:pPr fontAlgn="base"/>
            <a:r>
              <a:rPr lang="en-US" sz="1800" dirty="0">
                <a:latin typeface="+mn-lt"/>
                <a:cs typeface="Arial" panose="020B0604020202020204" pitchFamily="34" charset="0"/>
              </a:rPr>
              <a:t>3. $$ </a:t>
            </a:r>
            <a:br>
              <a:rPr lang="en-US" sz="1800" dirty="0">
                <a:latin typeface="+mn-lt"/>
                <a:cs typeface="Arial" panose="020B0604020202020204" pitchFamily="34" charset="0"/>
              </a:rPr>
            </a:br>
            <a:r>
              <a:rPr lang="en-US" sz="1800" dirty="0">
                <a:latin typeface="+mn-lt"/>
                <a:cs typeface="Arial" panose="020B0604020202020204" pitchFamily="34" charset="0"/>
              </a:rPr>
              <a:t>Enables end users to pay only for resources being used, never paying for idle capacity.</a:t>
            </a:r>
            <a:br>
              <a:rPr lang="en-US" sz="1800" dirty="0">
                <a:latin typeface="+mn-lt"/>
                <a:cs typeface="Arial" panose="020B0604020202020204" pitchFamily="34" charset="0"/>
              </a:rPr>
            </a:br>
            <a:endParaRPr lang="en-US" sz="1800" dirty="0">
              <a:latin typeface="+mn-lt"/>
              <a:ea typeface="+mn-lt"/>
              <a:cs typeface="+mn-lt"/>
            </a:endParaRPr>
          </a:p>
          <a:p>
            <a:pPr fontAlgn="base"/>
            <a:endParaRPr lang="en-US" sz="1800" dirty="0">
              <a:latin typeface="+mn-lt"/>
              <a:cs typeface="Arial" panose="020B0604020202020204" pitchFamily="34" charset="0"/>
            </a:endParaRPr>
          </a:p>
        </p:txBody>
      </p:sp>
      <p:sp>
        <p:nvSpPr>
          <p:cNvPr id="4" name="Rectangle 3">
            <a:extLst>
              <a:ext uri="{FF2B5EF4-FFF2-40B4-BE49-F238E27FC236}">
                <a16:creationId xmlns:a16="http://schemas.microsoft.com/office/drawing/2014/main" id="{2827BAAC-49A7-6B48-8A15-43E42620F6A3}"/>
              </a:ext>
            </a:extLst>
          </p:cNvPr>
          <p:cNvSpPr/>
          <p:nvPr/>
        </p:nvSpPr>
        <p:spPr>
          <a:xfrm>
            <a:off x="2784765" y="4667250"/>
            <a:ext cx="4904509" cy="253916"/>
          </a:xfrm>
          <a:prstGeom prst="rect">
            <a:avLst/>
          </a:prstGeom>
        </p:spPr>
        <p:txBody>
          <a:bodyPr wrap="square">
            <a:spAutoFit/>
          </a:bodyPr>
          <a:lstStyle/>
          <a:p>
            <a:pPr algn="ctr" defTabSz="309555" hangingPunct="0"/>
            <a:r>
              <a:rPr lang="en-IN" sz="1050" dirty="0">
                <a:solidFill>
                  <a:srgbClr val="FFFFFF"/>
                </a:solidFill>
                <a:latin typeface="IBM Plex Sans"/>
                <a:hlinkClick r:id="rId2">
                  <a:extLst>
                    <a:ext uri="{A12FA001-AC4F-418D-AE19-62706E023703}">
                      <ahyp:hlinkClr xmlns:ahyp="http://schemas.microsoft.com/office/drawing/2018/hyperlinkcolor" val="tx"/>
                    </a:ext>
                  </a:extLst>
                </a:hlinkClick>
              </a:rPr>
              <a:t>https://cloud.ibm.com/functions/</a:t>
            </a:r>
            <a:endParaRPr lang="en-US" sz="1050" i="1" kern="0" dirty="0">
              <a:solidFill>
                <a:srgbClr val="FFFFFF"/>
              </a:solidFill>
              <a:latin typeface="Arial" panose="020B0604020202020204"/>
              <a:sym typeface="Helvetica Light"/>
            </a:endParaRPr>
          </a:p>
        </p:txBody>
      </p:sp>
      <p:sp>
        <p:nvSpPr>
          <p:cNvPr id="5" name="INTRODUCTION TO SERVERLESS">
            <a:extLst>
              <a:ext uri="{FF2B5EF4-FFF2-40B4-BE49-F238E27FC236}">
                <a16:creationId xmlns:a16="http://schemas.microsoft.com/office/drawing/2014/main" id="{877693E9-9108-5D46-8A21-7FAC2B0615B3}"/>
              </a:ext>
            </a:extLst>
          </p:cNvPr>
          <p:cNvSpPr txBox="1"/>
          <p:nvPr/>
        </p:nvSpPr>
        <p:spPr>
          <a:xfrm>
            <a:off x="5683927" y="137321"/>
            <a:ext cx="3045369" cy="31162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4289" rIns="34289">
            <a:spAutoFit/>
          </a:bodyPr>
          <a:lstStyle>
            <a:lvl1pPr algn="ctr">
              <a:spcBef>
                <a:spcPts val="1400"/>
              </a:spcBef>
              <a:defRPr sz="1900" spc="-1">
                <a:solidFill>
                  <a:srgbClr val="FFFFFF"/>
                </a:solidFill>
                <a:uFill>
                  <a:solidFill>
                    <a:srgbClr val="FFFFFF"/>
                  </a:solidFill>
                </a:uFill>
                <a:latin typeface="IBM Plex Sans"/>
                <a:ea typeface="IBM Plex Sans"/>
                <a:cs typeface="IBM Plex Sans"/>
                <a:sym typeface="IBM Plex Sans"/>
              </a:defRPr>
            </a:lvl1pPr>
          </a:lstStyle>
          <a:p>
            <a:pPr defTabSz="685800">
              <a:spcBef>
                <a:spcPts val="1050"/>
              </a:spcBef>
            </a:pPr>
            <a:r>
              <a:rPr sz="1425" dirty="0"/>
              <a:t>SERVERLESS</a:t>
            </a:r>
            <a:r>
              <a:rPr lang="en-US" sz="1425" dirty="0"/>
              <a:t> COMPUTING</a:t>
            </a:r>
            <a:endParaRPr sz="1425" dirty="0"/>
          </a:p>
        </p:txBody>
      </p:sp>
    </p:spTree>
    <p:extLst>
      <p:ext uri="{BB962C8B-B14F-4D97-AF65-F5344CB8AC3E}">
        <p14:creationId xmlns:p14="http://schemas.microsoft.com/office/powerpoint/2010/main" val="2774384460"/>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97" name="CustomShape 5"/>
          <p:cNvGrpSpPr/>
          <p:nvPr/>
        </p:nvGrpSpPr>
        <p:grpSpPr>
          <a:xfrm>
            <a:off x="4571909" y="657225"/>
            <a:ext cx="4571642" cy="3488401"/>
            <a:chOff x="-1" y="0"/>
            <a:chExt cx="6095522" cy="4651200"/>
          </a:xfrm>
        </p:grpSpPr>
        <p:sp>
          <p:nvSpPr>
            <p:cNvPr id="1595" name="Rectangle"/>
            <p:cNvSpPr/>
            <p:nvPr/>
          </p:nvSpPr>
          <p:spPr>
            <a:xfrm>
              <a:off x="-1" y="0"/>
              <a:ext cx="6095522" cy="4651200"/>
            </a:xfrm>
            <a:prstGeom prst="rect">
              <a:avLst/>
            </a:prstGeom>
            <a:solidFill>
              <a:srgbClr val="01BAB6"/>
            </a:solidFill>
            <a:ln w="12700" cap="flat">
              <a:noFill/>
              <a:miter lim="400000"/>
            </a:ln>
            <a:effectLst/>
          </p:spPr>
          <p:txBody>
            <a:bodyPr wrap="square" lIns="34289" tIns="34289" rIns="34289" bIns="34289" numCol="1" anchor="t">
              <a:noAutofit/>
            </a:bodyPr>
            <a:lstStyle/>
            <a:p>
              <a:pPr defTabSz="685800">
                <a:spcBef>
                  <a:spcPts val="1050"/>
                </a:spcBef>
                <a:defRPr spc="-1">
                  <a:solidFill>
                    <a:srgbClr val="FFFFFF"/>
                  </a:solidFill>
                  <a:uFill>
                    <a:solidFill>
                      <a:srgbClr val="FFFFFF"/>
                    </a:solidFill>
                  </a:uFill>
                </a:defRPr>
              </a:pPr>
              <a:endParaRPr spc="-1">
                <a:solidFill>
                  <a:srgbClr val="FFFFFF"/>
                </a:solidFill>
                <a:uFill>
                  <a:solidFill>
                    <a:srgbClr val="FFFFFF"/>
                  </a:solidFill>
                </a:uFill>
                <a:latin typeface="IBM Plex Sans"/>
              </a:endParaRPr>
            </a:p>
          </p:txBody>
        </p:sp>
        <p:sp>
          <p:nvSpPr>
            <p:cNvPr id="1596" name="IBM Cloud Functions"/>
            <p:cNvSpPr txBox="1"/>
            <p:nvPr/>
          </p:nvSpPr>
          <p:spPr>
            <a:xfrm>
              <a:off x="-1" y="0"/>
              <a:ext cx="6095522" cy="66450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43910" tIns="143910" rIns="143910" bIns="143910" numCol="1" anchor="t">
              <a:spAutoFit/>
            </a:bodyPr>
            <a:lstStyle>
              <a:lvl1pPr>
                <a:spcBef>
                  <a:spcPts val="1400"/>
                </a:spcBef>
                <a:defRPr spc="-1">
                  <a:solidFill>
                    <a:srgbClr val="FFFFFF"/>
                  </a:solidFill>
                  <a:uFill>
                    <a:solidFill>
                      <a:srgbClr val="FFFFFF"/>
                    </a:solidFill>
                  </a:uFill>
                  <a:latin typeface="IBM Plex Sans"/>
                  <a:ea typeface="IBM Plex Sans"/>
                  <a:cs typeface="IBM Plex Sans"/>
                  <a:sym typeface="IBM Plex Sans"/>
                </a:defRPr>
              </a:lvl1pPr>
            </a:lstStyle>
            <a:p>
              <a:pPr defTabSz="685800">
                <a:spcBef>
                  <a:spcPts val="1050"/>
                </a:spcBef>
              </a:pPr>
              <a:r>
                <a:t>IBM Cloud Functions</a:t>
              </a:r>
            </a:p>
          </p:txBody>
        </p:sp>
      </p:grpSp>
      <p:grpSp>
        <p:nvGrpSpPr>
          <p:cNvPr id="1600" name="TextShape 1"/>
          <p:cNvGrpSpPr/>
          <p:nvPr/>
        </p:nvGrpSpPr>
        <p:grpSpPr>
          <a:xfrm>
            <a:off x="6857999" y="3488399"/>
            <a:ext cx="2285823" cy="1652672"/>
            <a:chOff x="-1" y="-1"/>
            <a:chExt cx="3047762" cy="2203562"/>
          </a:xfrm>
        </p:grpSpPr>
        <p:sp>
          <p:nvSpPr>
            <p:cNvPr id="1598" name="Rectangle"/>
            <p:cNvSpPr/>
            <p:nvPr/>
          </p:nvSpPr>
          <p:spPr>
            <a:xfrm>
              <a:off x="-1" y="-1"/>
              <a:ext cx="3047762" cy="2203562"/>
            </a:xfrm>
            <a:prstGeom prst="rect">
              <a:avLst/>
            </a:prstGeom>
            <a:solidFill>
              <a:srgbClr val="000000"/>
            </a:solidFill>
            <a:ln w="12700" cap="flat">
              <a:noFill/>
              <a:miter lim="400000"/>
            </a:ln>
            <a:effectLst/>
          </p:spPr>
          <p:txBody>
            <a:bodyPr wrap="square" lIns="34289" tIns="34289" rIns="34289" bIns="34289" numCol="1" anchor="t">
              <a:noAutofit/>
            </a:bodyPr>
            <a:lstStyle/>
            <a:p>
              <a:pPr defTabSz="685800">
                <a:spcBef>
                  <a:spcPts val="1050"/>
                </a:spcBef>
                <a:defRPr spc="-1">
                  <a:solidFill>
                    <a:srgbClr val="FFFFFF"/>
                  </a:solidFill>
                  <a:uFill>
                    <a:solidFill>
                      <a:srgbClr val="FFFFFF"/>
                    </a:solidFill>
                  </a:uFill>
                  <a:latin typeface="IBM Plex Sans"/>
                  <a:ea typeface="IBM Plex Sans"/>
                  <a:cs typeface="IBM Plex Sans"/>
                  <a:sym typeface="IBM Plex Sans"/>
                </a:defRPr>
              </a:pPr>
              <a:endParaRPr spc="-1">
                <a:solidFill>
                  <a:srgbClr val="FFFFFF"/>
                </a:solidFill>
                <a:uFill>
                  <a:solidFill>
                    <a:srgbClr val="FFFFFF"/>
                  </a:solidFill>
                </a:uFill>
                <a:latin typeface="IBM Plex Sans"/>
                <a:sym typeface="IBM Plex Sans"/>
              </a:endParaRPr>
            </a:p>
          </p:txBody>
        </p:sp>
        <p:sp>
          <p:nvSpPr>
            <p:cNvPr id="1599" name="Azure Functions"/>
            <p:cNvSpPr txBox="1"/>
            <p:nvPr/>
          </p:nvSpPr>
          <p:spPr>
            <a:xfrm>
              <a:off x="-1" y="-1"/>
              <a:ext cx="3047762" cy="66450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43910" tIns="143910" rIns="143910" bIns="143910" numCol="1" anchor="t">
              <a:spAutoFit/>
            </a:bodyPr>
            <a:lstStyle>
              <a:lvl1pPr>
                <a:spcBef>
                  <a:spcPts val="1400"/>
                </a:spcBef>
                <a:defRPr spc="-1">
                  <a:solidFill>
                    <a:srgbClr val="FFFFFF"/>
                  </a:solidFill>
                  <a:uFill>
                    <a:solidFill>
                      <a:srgbClr val="FFFFFF"/>
                    </a:solidFill>
                  </a:uFill>
                  <a:latin typeface="IBM Plex Sans"/>
                  <a:ea typeface="IBM Plex Sans"/>
                  <a:cs typeface="IBM Plex Sans"/>
                  <a:sym typeface="IBM Plex Sans"/>
                </a:defRPr>
              </a:lvl1pPr>
            </a:lstStyle>
            <a:p>
              <a:pPr defTabSz="685800">
                <a:spcBef>
                  <a:spcPts val="1050"/>
                </a:spcBef>
              </a:pPr>
              <a:r>
                <a:t>Azure Functions</a:t>
              </a:r>
            </a:p>
          </p:txBody>
        </p:sp>
      </p:grpSp>
      <p:sp>
        <p:nvSpPr>
          <p:cNvPr id="1601" name="TextShape 2"/>
          <p:cNvSpPr txBox="1">
            <a:spLocks noGrp="1"/>
          </p:cNvSpPr>
          <p:nvPr>
            <p:ph type="sldNum" sz="quarter" idx="4294967295"/>
          </p:nvPr>
        </p:nvSpPr>
        <p:spPr>
          <a:xfrm>
            <a:off x="8819880" y="4847340"/>
            <a:ext cx="95251" cy="9525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a:defRPr>
                <a:solidFill>
                  <a:srgbClr val="FFFFFF"/>
                </a:solidFill>
              </a:defRPr>
            </a:lvl1pPr>
          </a:lstStyle>
          <a:p>
            <a:pPr defTabSz="685800"/>
            <a:fld id="{86CB4B4D-7CA3-9044-876B-883B54F8677D}" type="slidenum">
              <a:rPr>
                <a:latin typeface="IBM Plex Sans"/>
              </a:rPr>
              <a:pPr defTabSz="685800"/>
              <a:t>25</a:t>
            </a:fld>
            <a:endParaRPr>
              <a:latin typeface="IBM Plex Sans"/>
            </a:endParaRPr>
          </a:p>
        </p:txBody>
      </p:sp>
      <p:sp>
        <p:nvSpPr>
          <p:cNvPr id="1602" name="TextShape 3"/>
          <p:cNvSpPr txBox="1"/>
          <p:nvPr/>
        </p:nvSpPr>
        <p:spPr>
          <a:xfrm>
            <a:off x="227416" y="2275142"/>
            <a:ext cx="1806795" cy="21595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defTabSz="685800">
              <a:spcBef>
                <a:spcPts val="1050"/>
              </a:spcBef>
              <a:defRPr sz="2100" spc="-1">
                <a:solidFill>
                  <a:srgbClr val="FFFFFF"/>
                </a:solidFill>
                <a:uFill>
                  <a:solidFill>
                    <a:srgbClr val="FFFFFF"/>
                  </a:solidFill>
                </a:uFill>
                <a:latin typeface="IBM Plex Sans"/>
                <a:ea typeface="IBM Plex Sans"/>
                <a:cs typeface="IBM Plex Sans"/>
                <a:sym typeface="IBM Plex Sans"/>
              </a:defRPr>
            </a:pPr>
            <a:endParaRPr sz="1575" spc="-1">
              <a:solidFill>
                <a:srgbClr val="FFFFFF"/>
              </a:solidFill>
              <a:uFill>
                <a:solidFill>
                  <a:srgbClr val="FFFFFF"/>
                </a:solidFill>
              </a:uFill>
              <a:latin typeface="IBM Plex Sans"/>
              <a:sym typeface="IBM Plex Sans"/>
            </a:endParaRPr>
          </a:p>
          <a:p>
            <a:pPr defTabSz="685800">
              <a:spcBef>
                <a:spcPts val="1050"/>
              </a:spcBef>
              <a:defRPr sz="2100" spc="-1">
                <a:solidFill>
                  <a:srgbClr val="FFFFFF"/>
                </a:solidFill>
                <a:uFill>
                  <a:solidFill>
                    <a:srgbClr val="FFFFFF"/>
                  </a:solidFill>
                </a:uFill>
                <a:latin typeface="IBM Plex Sans"/>
                <a:ea typeface="IBM Plex Sans"/>
                <a:cs typeface="IBM Plex Sans"/>
                <a:sym typeface="IBM Plex Sans"/>
              </a:defRPr>
            </a:pPr>
            <a:r>
              <a:rPr sz="1575" spc="-1">
                <a:solidFill>
                  <a:srgbClr val="018B88"/>
                </a:solidFill>
                <a:uFill>
                  <a:solidFill>
                    <a:srgbClr val="FFFFFF"/>
                  </a:solidFill>
                </a:uFill>
                <a:latin typeface="IBM Plex Sans"/>
                <a:sym typeface="IBM Plex Sans"/>
              </a:rPr>
              <a:t>Apache OpenWhisk</a:t>
            </a:r>
          </a:p>
          <a:p>
            <a:pPr defTabSz="685800">
              <a:spcBef>
                <a:spcPts val="1050"/>
              </a:spcBef>
              <a:defRPr sz="2100" spc="-1">
                <a:solidFill>
                  <a:srgbClr val="FFFFFF"/>
                </a:solidFill>
                <a:uFill>
                  <a:solidFill>
                    <a:srgbClr val="FFFFFF"/>
                  </a:solidFill>
                </a:uFill>
                <a:latin typeface="IBM Plex Sans"/>
                <a:ea typeface="IBM Plex Sans"/>
                <a:cs typeface="IBM Plex Sans"/>
                <a:sym typeface="IBM Plex Sans"/>
              </a:defRPr>
            </a:pPr>
            <a:endParaRPr sz="1575" spc="-1">
              <a:solidFill>
                <a:srgbClr val="018B88"/>
              </a:solidFill>
              <a:uFill>
                <a:solidFill>
                  <a:srgbClr val="FFFFFF"/>
                </a:solidFill>
              </a:uFill>
              <a:latin typeface="IBM Plex Sans"/>
              <a:sym typeface="IBM Plex Sans"/>
            </a:endParaRPr>
          </a:p>
          <a:p>
            <a:pPr defTabSz="685800">
              <a:spcBef>
                <a:spcPts val="1050"/>
              </a:spcBef>
              <a:defRPr sz="2100" spc="-1">
                <a:solidFill>
                  <a:srgbClr val="FFFFFF"/>
                </a:solidFill>
                <a:uFill>
                  <a:solidFill>
                    <a:srgbClr val="FFFFFF"/>
                  </a:solidFill>
                </a:uFill>
                <a:latin typeface="IBM Plex Sans"/>
                <a:ea typeface="IBM Plex Sans"/>
                <a:cs typeface="IBM Plex Sans"/>
                <a:sym typeface="IBM Plex Sans"/>
              </a:defRPr>
            </a:pPr>
            <a:endParaRPr sz="1575" spc="-1">
              <a:solidFill>
                <a:srgbClr val="018B88"/>
              </a:solidFill>
              <a:uFill>
                <a:solidFill>
                  <a:srgbClr val="FFFFFF"/>
                </a:solidFill>
              </a:uFill>
              <a:latin typeface="IBM Plex Sans"/>
              <a:sym typeface="IBM Plex Sans"/>
            </a:endParaRPr>
          </a:p>
          <a:p>
            <a:pPr defTabSz="685800">
              <a:spcBef>
                <a:spcPts val="1050"/>
              </a:spcBef>
              <a:defRPr sz="2100" spc="-1">
                <a:solidFill>
                  <a:srgbClr val="FFFFFF"/>
                </a:solidFill>
                <a:uFill>
                  <a:solidFill>
                    <a:srgbClr val="FFFFFF"/>
                  </a:solidFill>
                </a:uFill>
                <a:latin typeface="IBM Plex Sans"/>
                <a:ea typeface="IBM Plex Sans"/>
                <a:cs typeface="IBM Plex Sans"/>
                <a:sym typeface="IBM Plex Sans"/>
              </a:defRPr>
            </a:pPr>
            <a:endParaRPr sz="1575" spc="-1">
              <a:solidFill>
                <a:srgbClr val="018B88"/>
              </a:solidFill>
              <a:uFill>
                <a:solidFill>
                  <a:srgbClr val="FFFFFF"/>
                </a:solidFill>
              </a:uFill>
              <a:latin typeface="IBM Plex Sans"/>
              <a:sym typeface="IBM Plex Sans"/>
            </a:endParaRPr>
          </a:p>
          <a:p>
            <a:pPr defTabSz="685800">
              <a:spcBef>
                <a:spcPts val="1050"/>
              </a:spcBef>
              <a:defRPr sz="2100" spc="-1">
                <a:solidFill>
                  <a:srgbClr val="FFFFFF"/>
                </a:solidFill>
                <a:uFill>
                  <a:solidFill>
                    <a:srgbClr val="FFFFFF"/>
                  </a:solidFill>
                </a:uFill>
                <a:latin typeface="IBM Plex Sans"/>
                <a:ea typeface="IBM Plex Sans"/>
                <a:cs typeface="IBM Plex Sans"/>
                <a:sym typeface="IBM Plex Sans"/>
              </a:defRPr>
            </a:pPr>
            <a:endParaRPr sz="1575" spc="-1">
              <a:solidFill>
                <a:srgbClr val="018B88"/>
              </a:solidFill>
              <a:uFill>
                <a:solidFill>
                  <a:srgbClr val="FFFFFF"/>
                </a:solidFill>
              </a:uFill>
              <a:latin typeface="IBM Plex Sans"/>
              <a:sym typeface="IBM Plex Sans"/>
            </a:endParaRPr>
          </a:p>
        </p:txBody>
      </p:sp>
      <p:grpSp>
        <p:nvGrpSpPr>
          <p:cNvPr id="1605" name="TextShape 4"/>
          <p:cNvGrpSpPr/>
          <p:nvPr/>
        </p:nvGrpSpPr>
        <p:grpSpPr>
          <a:xfrm>
            <a:off x="4571909" y="3488669"/>
            <a:ext cx="2285822" cy="1652672"/>
            <a:chOff x="-1" y="-1"/>
            <a:chExt cx="3047762" cy="2203562"/>
          </a:xfrm>
        </p:grpSpPr>
        <p:sp>
          <p:nvSpPr>
            <p:cNvPr id="1603" name="Rectangle"/>
            <p:cNvSpPr/>
            <p:nvPr/>
          </p:nvSpPr>
          <p:spPr>
            <a:xfrm>
              <a:off x="-1" y="-1"/>
              <a:ext cx="3047762" cy="2203562"/>
            </a:xfrm>
            <a:prstGeom prst="rect">
              <a:avLst/>
            </a:prstGeom>
            <a:solidFill>
              <a:srgbClr val="018B88"/>
            </a:solidFill>
            <a:ln w="12700" cap="flat">
              <a:noFill/>
              <a:miter lim="400000"/>
            </a:ln>
            <a:effectLst/>
          </p:spPr>
          <p:txBody>
            <a:bodyPr wrap="square" lIns="34289" tIns="34289" rIns="34289" bIns="34289" numCol="1" anchor="t">
              <a:noAutofit/>
            </a:bodyPr>
            <a:lstStyle/>
            <a:p>
              <a:pPr defTabSz="685800">
                <a:spcBef>
                  <a:spcPts val="1050"/>
                </a:spcBef>
                <a:defRPr spc="-1">
                  <a:solidFill>
                    <a:srgbClr val="FFFFFF"/>
                  </a:solidFill>
                  <a:uFill>
                    <a:solidFill>
                      <a:srgbClr val="FFFFFF"/>
                    </a:solidFill>
                  </a:uFill>
                  <a:latin typeface="IBM Plex Sans"/>
                  <a:ea typeface="IBM Plex Sans"/>
                  <a:cs typeface="IBM Plex Sans"/>
                  <a:sym typeface="IBM Plex Sans"/>
                </a:defRPr>
              </a:pPr>
              <a:endParaRPr spc="-1">
                <a:solidFill>
                  <a:srgbClr val="FFFFFF"/>
                </a:solidFill>
                <a:uFill>
                  <a:solidFill>
                    <a:srgbClr val="FFFFFF"/>
                  </a:solidFill>
                </a:uFill>
                <a:latin typeface="IBM Plex Sans"/>
                <a:sym typeface="IBM Plex Sans"/>
              </a:endParaRPr>
            </a:p>
          </p:txBody>
        </p:sp>
        <p:sp>
          <p:nvSpPr>
            <p:cNvPr id="1604" name="AWS Lambda"/>
            <p:cNvSpPr txBox="1"/>
            <p:nvPr/>
          </p:nvSpPr>
          <p:spPr>
            <a:xfrm>
              <a:off x="-1" y="-1"/>
              <a:ext cx="3047762" cy="66450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43910" tIns="143910" rIns="143910" bIns="143910" numCol="1" anchor="t">
              <a:spAutoFit/>
            </a:bodyPr>
            <a:lstStyle>
              <a:lvl1pPr>
                <a:spcBef>
                  <a:spcPts val="1400"/>
                </a:spcBef>
                <a:defRPr spc="-1">
                  <a:solidFill>
                    <a:srgbClr val="FFFFFF"/>
                  </a:solidFill>
                  <a:uFill>
                    <a:solidFill>
                      <a:srgbClr val="FFFFFF"/>
                    </a:solidFill>
                  </a:uFill>
                  <a:latin typeface="IBM Plex Sans"/>
                  <a:ea typeface="IBM Plex Sans"/>
                  <a:cs typeface="IBM Plex Sans"/>
                  <a:sym typeface="IBM Plex Sans"/>
                </a:defRPr>
              </a:lvl1pPr>
            </a:lstStyle>
            <a:p>
              <a:pPr defTabSz="685800">
                <a:spcBef>
                  <a:spcPts val="1050"/>
                </a:spcBef>
              </a:pPr>
              <a:r>
                <a:t>AWS Lambda</a:t>
              </a:r>
            </a:p>
          </p:txBody>
        </p:sp>
      </p:grpSp>
      <p:pic>
        <p:nvPicPr>
          <p:cNvPr id="1606" name="Graphic 9" descr="Graphic 9"/>
          <p:cNvPicPr>
            <a:picLocks noChangeAspect="1"/>
          </p:cNvPicPr>
          <p:nvPr/>
        </p:nvPicPr>
        <p:blipFill>
          <a:blip r:embed="rId3"/>
          <a:stretch>
            <a:fillRect/>
          </a:stretch>
        </p:blipFill>
        <p:spPr>
          <a:xfrm>
            <a:off x="5161185" y="1254936"/>
            <a:ext cx="3393091" cy="1885681"/>
          </a:xfrm>
          <a:prstGeom prst="rect">
            <a:avLst/>
          </a:prstGeom>
          <a:ln w="12700">
            <a:miter lim="400000"/>
          </a:ln>
        </p:spPr>
      </p:pic>
      <p:sp>
        <p:nvSpPr>
          <p:cNvPr id="1607" name="TextShape 6"/>
          <p:cNvSpPr txBox="1"/>
          <p:nvPr/>
        </p:nvSpPr>
        <p:spPr>
          <a:xfrm>
            <a:off x="228690" y="182790"/>
            <a:ext cx="4114530" cy="6258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defTabSz="685800">
              <a:spcBef>
                <a:spcPts val="1050"/>
              </a:spcBef>
              <a:defRPr sz="2100" b="1" spc="-1">
                <a:solidFill>
                  <a:srgbClr val="8D48DD">
                    <a:lumOff val="11617"/>
                  </a:srgbClr>
                </a:solidFill>
                <a:uFill>
                  <a:solidFill>
                    <a:srgbClr val="FFFFFF"/>
                  </a:solidFill>
                </a:uFill>
                <a:latin typeface="IBM Plex Sans"/>
                <a:ea typeface="IBM Plex Sans"/>
                <a:cs typeface="IBM Plex Sans"/>
                <a:sym typeface="IBM Plex Sans"/>
              </a:defRPr>
            </a:pPr>
            <a:r>
              <a:rPr sz="1575" b="1" spc="-1">
                <a:solidFill>
                  <a:srgbClr val="8D48DD">
                    <a:lumOff val="11617"/>
                  </a:srgbClr>
                </a:solidFill>
                <a:uFill>
                  <a:solidFill>
                    <a:srgbClr val="FFFFFF"/>
                  </a:solidFill>
                </a:uFill>
                <a:latin typeface="IBM Plex Sans"/>
                <a:sym typeface="IBM Plex Sans"/>
              </a:rPr>
              <a:t>Serverless Computing</a:t>
            </a:r>
          </a:p>
          <a:p>
            <a:pPr defTabSz="685800">
              <a:spcBef>
                <a:spcPts val="1050"/>
              </a:spcBef>
              <a:defRPr sz="2100" spc="-1">
                <a:solidFill>
                  <a:srgbClr val="FFFFFF"/>
                </a:solidFill>
                <a:uFill>
                  <a:solidFill>
                    <a:srgbClr val="FFFFFF"/>
                  </a:solidFill>
                </a:uFill>
                <a:latin typeface="IBM Plex Sans"/>
                <a:ea typeface="IBM Plex Sans"/>
                <a:cs typeface="IBM Plex Sans"/>
                <a:sym typeface="IBM Plex Sans"/>
              </a:defRPr>
            </a:pPr>
            <a:endParaRPr sz="1575" spc="-1">
              <a:solidFill>
                <a:srgbClr val="FFFFFF"/>
              </a:solidFill>
              <a:uFill>
                <a:solidFill>
                  <a:srgbClr val="FFFFFF"/>
                </a:solidFill>
              </a:uFill>
              <a:latin typeface="IBM Plex Sans"/>
              <a:sym typeface="IBM Plex Sans"/>
            </a:endParaRPr>
          </a:p>
        </p:txBody>
      </p:sp>
      <p:pic>
        <p:nvPicPr>
          <p:cNvPr id="1608" name="Picture 509" descr="Picture 509"/>
          <p:cNvPicPr>
            <a:picLocks noChangeAspect="1"/>
          </p:cNvPicPr>
          <p:nvPr/>
        </p:nvPicPr>
        <p:blipFill>
          <a:blip r:embed="rId4"/>
          <a:stretch>
            <a:fillRect/>
          </a:stretch>
        </p:blipFill>
        <p:spPr>
          <a:xfrm>
            <a:off x="5113800" y="3942000"/>
            <a:ext cx="1096201" cy="1134001"/>
          </a:xfrm>
          <a:prstGeom prst="rect">
            <a:avLst/>
          </a:prstGeom>
          <a:ln w="12700">
            <a:miter lim="400000"/>
          </a:ln>
        </p:spPr>
      </p:pic>
      <p:pic>
        <p:nvPicPr>
          <p:cNvPr id="1609" name="Image" descr="Image"/>
          <p:cNvPicPr>
            <a:picLocks noChangeAspect="1"/>
          </p:cNvPicPr>
          <p:nvPr/>
        </p:nvPicPr>
        <p:blipFill>
          <a:blip r:embed="rId5"/>
          <a:stretch>
            <a:fillRect/>
          </a:stretch>
        </p:blipFill>
        <p:spPr>
          <a:xfrm>
            <a:off x="7347570" y="3855694"/>
            <a:ext cx="1306681" cy="1306682"/>
          </a:xfrm>
          <a:prstGeom prst="rect">
            <a:avLst/>
          </a:prstGeom>
          <a:ln w="12700">
            <a:miter lim="400000"/>
          </a:ln>
        </p:spPr>
      </p:pic>
      <p:pic>
        <p:nvPicPr>
          <p:cNvPr id="1610" name="Picture Placeholder 9" descr="Picture Placeholder 9"/>
          <p:cNvPicPr>
            <a:picLocks noChangeAspect="1"/>
          </p:cNvPicPr>
          <p:nvPr/>
        </p:nvPicPr>
        <p:blipFill>
          <a:blip r:embed="rId6"/>
          <a:srcRect l="5556" r="5555"/>
          <a:stretch>
            <a:fillRect/>
          </a:stretch>
        </p:blipFill>
        <p:spPr>
          <a:xfrm>
            <a:off x="2214224" y="2318538"/>
            <a:ext cx="1654781" cy="930757"/>
          </a:xfrm>
          <a:prstGeom prst="rect">
            <a:avLst/>
          </a:prstGeom>
          <a:ln w="12700">
            <a:miter lim="400000"/>
          </a:ln>
        </p:spPr>
      </p:pic>
      <p:sp>
        <p:nvSpPr>
          <p:cNvPr id="1611" name="Does not refer to a specific technology."/>
          <p:cNvSpPr txBox="1"/>
          <p:nvPr/>
        </p:nvSpPr>
        <p:spPr>
          <a:xfrm>
            <a:off x="211345" y="772089"/>
            <a:ext cx="3183851" cy="5770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4289" rIns="34289">
            <a:spAutoFit/>
          </a:bodyPr>
          <a:lstStyle>
            <a:lvl1pPr>
              <a:spcBef>
                <a:spcPts val="1400"/>
              </a:spcBef>
              <a:defRPr sz="2100" spc="-1">
                <a:solidFill>
                  <a:srgbClr val="FFFFFF"/>
                </a:solidFill>
                <a:uFill>
                  <a:solidFill>
                    <a:srgbClr val="FFFFFF"/>
                  </a:solidFill>
                </a:uFill>
                <a:latin typeface="IBM Plex Sans"/>
                <a:ea typeface="IBM Plex Sans"/>
                <a:cs typeface="IBM Plex Sans"/>
                <a:sym typeface="IBM Plex Sans"/>
              </a:defRPr>
            </a:lvl1pPr>
          </a:lstStyle>
          <a:p>
            <a:pPr defTabSz="685800">
              <a:spcBef>
                <a:spcPts val="1050"/>
              </a:spcBef>
            </a:pPr>
            <a:r>
              <a:rPr sz="1575"/>
              <a:t>Does not refer to a specific technology.</a:t>
            </a:r>
          </a:p>
        </p:txBody>
      </p:sp>
      <p:pic>
        <p:nvPicPr>
          <p:cNvPr id="1613" name="Graphic 10" descr="Graphic 10"/>
          <p:cNvPicPr>
            <a:picLocks noChangeAspect="1"/>
          </p:cNvPicPr>
          <p:nvPr/>
        </p:nvPicPr>
        <p:blipFill>
          <a:blip r:embed="rId3"/>
          <a:stretch>
            <a:fillRect/>
          </a:stretch>
        </p:blipFill>
        <p:spPr>
          <a:xfrm>
            <a:off x="8695382" y="193327"/>
            <a:ext cx="344248" cy="191326"/>
          </a:xfrm>
          <a:prstGeom prst="rect">
            <a:avLst/>
          </a:prstGeom>
          <a:ln w="12700">
            <a:miter lim="400000"/>
          </a:ln>
        </p:spPr>
      </p:pic>
      <p:grpSp>
        <p:nvGrpSpPr>
          <p:cNvPr id="21" name="TextShape 1">
            <a:extLst>
              <a:ext uri="{FF2B5EF4-FFF2-40B4-BE49-F238E27FC236}">
                <a16:creationId xmlns:a16="http://schemas.microsoft.com/office/drawing/2014/main" id="{62510F6B-1D47-E04D-8A3E-DC38C7E95FF0}"/>
              </a:ext>
            </a:extLst>
          </p:cNvPr>
          <p:cNvGrpSpPr/>
          <p:nvPr/>
        </p:nvGrpSpPr>
        <p:grpSpPr>
          <a:xfrm>
            <a:off x="1215164" y="3371759"/>
            <a:ext cx="2285823" cy="1588952"/>
            <a:chOff x="-1" y="0"/>
            <a:chExt cx="3047762" cy="2118600"/>
          </a:xfrm>
        </p:grpSpPr>
        <p:sp>
          <p:nvSpPr>
            <p:cNvPr id="22" name="Rectangle">
              <a:extLst>
                <a:ext uri="{FF2B5EF4-FFF2-40B4-BE49-F238E27FC236}">
                  <a16:creationId xmlns:a16="http://schemas.microsoft.com/office/drawing/2014/main" id="{D5843B27-BE9F-3C4F-BDB9-1F1F639D5234}"/>
                </a:ext>
              </a:extLst>
            </p:cNvPr>
            <p:cNvSpPr/>
            <p:nvPr/>
          </p:nvSpPr>
          <p:spPr>
            <a:xfrm>
              <a:off x="-1" y="0"/>
              <a:ext cx="3047762" cy="2118600"/>
            </a:xfrm>
            <a:prstGeom prst="rect">
              <a:avLst/>
            </a:prstGeom>
            <a:solidFill>
              <a:srgbClr val="2B2B2B"/>
            </a:solidFill>
            <a:ln w="12700" cap="flat">
              <a:noFill/>
              <a:miter lim="400000"/>
            </a:ln>
            <a:effectLst/>
          </p:spPr>
          <p:txBody>
            <a:bodyPr wrap="square" lIns="34289" tIns="34289" rIns="34289" bIns="34289" numCol="1" anchor="t">
              <a:noAutofit/>
            </a:bodyPr>
            <a:lstStyle/>
            <a:p>
              <a:pPr defTabSz="685800">
                <a:spcBef>
                  <a:spcPts val="1050"/>
                </a:spcBef>
                <a:defRPr spc="-1">
                  <a:solidFill>
                    <a:srgbClr val="2B2B2B"/>
                  </a:solidFill>
                  <a:uFill>
                    <a:solidFill>
                      <a:srgbClr val="FFFFFF"/>
                    </a:solidFill>
                  </a:uFill>
                  <a:latin typeface="IBM Plex Sans"/>
                  <a:ea typeface="IBM Plex Sans"/>
                  <a:cs typeface="IBM Plex Sans"/>
                  <a:sym typeface="IBM Plex Sans"/>
                </a:defRPr>
              </a:pPr>
              <a:endParaRPr spc="-1">
                <a:solidFill>
                  <a:srgbClr val="2B2B2B"/>
                </a:solidFill>
                <a:uFill>
                  <a:solidFill>
                    <a:srgbClr val="FFFFFF"/>
                  </a:solidFill>
                </a:uFill>
                <a:latin typeface="IBM Plex Sans"/>
                <a:sym typeface="IBM Plex Sans"/>
              </a:endParaRPr>
            </a:p>
          </p:txBody>
        </p:sp>
        <p:sp>
          <p:nvSpPr>
            <p:cNvPr id="23" name="IBM’s Cloud Functions started as the OpenWhisk research project at the IBM Watson Research center">
              <a:extLst>
                <a:ext uri="{FF2B5EF4-FFF2-40B4-BE49-F238E27FC236}">
                  <a16:creationId xmlns:a16="http://schemas.microsoft.com/office/drawing/2014/main" id="{63F2DE49-51A6-9945-A3C0-FD0F7AECDDA9}"/>
                </a:ext>
              </a:extLst>
            </p:cNvPr>
            <p:cNvSpPr txBox="1"/>
            <p:nvPr/>
          </p:nvSpPr>
          <p:spPr>
            <a:xfrm>
              <a:off x="-1" y="0"/>
              <a:ext cx="3047762" cy="169907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16640" tIns="116640" rIns="116640" bIns="116640" numCol="1" anchor="t">
              <a:spAutoFit/>
            </a:bodyPr>
            <a:lstStyle/>
            <a:p>
              <a:pPr defTabSz="685800">
                <a:spcBef>
                  <a:spcPts val="1050"/>
                </a:spcBef>
                <a:defRPr spc="-1">
                  <a:solidFill>
                    <a:srgbClr val="01BAB6"/>
                  </a:solidFill>
                  <a:uFill>
                    <a:solidFill>
                      <a:srgbClr val="FFFFFF"/>
                    </a:solidFill>
                  </a:uFill>
                  <a:latin typeface="IBM Plex Sans"/>
                  <a:ea typeface="IBM Plex Sans"/>
                  <a:cs typeface="IBM Plex Sans"/>
                  <a:sym typeface="IBM Plex Sans"/>
                </a:defRPr>
              </a:pPr>
              <a:r>
                <a:rPr spc="-1" dirty="0">
                  <a:solidFill>
                    <a:srgbClr val="01BAB6"/>
                  </a:solidFill>
                  <a:uFill>
                    <a:solidFill>
                      <a:srgbClr val="FFFFFF"/>
                    </a:solidFill>
                  </a:uFill>
                  <a:latin typeface="IBM Plex Sans"/>
                  <a:sym typeface="IBM Plex Sans"/>
                </a:rPr>
                <a:t>IBM’s Cloud Functions </a:t>
              </a:r>
              <a:r>
                <a:rPr spc="-1" dirty="0">
                  <a:solidFill>
                    <a:srgbClr val="FFFFFF"/>
                  </a:solidFill>
                  <a:uFill>
                    <a:solidFill>
                      <a:srgbClr val="FFFFFF"/>
                    </a:solidFill>
                  </a:uFill>
                  <a:latin typeface="IBM Plex Sans"/>
                  <a:sym typeface="IBM Plex Sans"/>
                </a:rPr>
                <a:t>started as the </a:t>
              </a:r>
              <a:r>
                <a:rPr spc="-1" dirty="0">
                  <a:solidFill>
                    <a:srgbClr val="01BAB6"/>
                  </a:solidFill>
                  <a:uFill>
                    <a:solidFill>
                      <a:srgbClr val="FFFFFF"/>
                    </a:solidFill>
                  </a:uFill>
                  <a:latin typeface="IBM Plex Sans"/>
                  <a:sym typeface="IBM Plex Sans"/>
                </a:rPr>
                <a:t>OpenWhisk</a:t>
              </a:r>
              <a:r>
                <a:rPr spc="-1" dirty="0">
                  <a:solidFill>
                    <a:srgbClr val="FFFFFF"/>
                  </a:solidFill>
                  <a:uFill>
                    <a:solidFill>
                      <a:srgbClr val="FFFFFF"/>
                    </a:solidFill>
                  </a:uFill>
                  <a:latin typeface="IBM Plex Sans"/>
                  <a:sym typeface="IBM Plex Sans"/>
                </a:rPr>
                <a:t> research project at the IBM Watson Research center</a:t>
              </a:r>
            </a:p>
          </p:txBody>
        </p:sp>
      </p:grpSp>
      <p:sp>
        <p:nvSpPr>
          <p:cNvPr id="24" name="INTRODUCTION TO SERVERLESS">
            <a:extLst>
              <a:ext uri="{FF2B5EF4-FFF2-40B4-BE49-F238E27FC236}">
                <a16:creationId xmlns:a16="http://schemas.microsoft.com/office/drawing/2014/main" id="{1A0B8E1A-3D59-FF4B-81A7-49CAD81F2812}"/>
              </a:ext>
            </a:extLst>
          </p:cNvPr>
          <p:cNvSpPr txBox="1"/>
          <p:nvPr/>
        </p:nvSpPr>
        <p:spPr>
          <a:xfrm>
            <a:off x="5683927" y="137321"/>
            <a:ext cx="3045369" cy="31162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4289" rIns="34289">
            <a:spAutoFit/>
          </a:bodyPr>
          <a:lstStyle>
            <a:lvl1pPr algn="ctr">
              <a:spcBef>
                <a:spcPts val="1400"/>
              </a:spcBef>
              <a:defRPr sz="1900" spc="-1">
                <a:solidFill>
                  <a:srgbClr val="FFFFFF"/>
                </a:solidFill>
                <a:uFill>
                  <a:solidFill>
                    <a:srgbClr val="FFFFFF"/>
                  </a:solidFill>
                </a:uFill>
                <a:latin typeface="IBM Plex Sans"/>
                <a:ea typeface="IBM Plex Sans"/>
                <a:cs typeface="IBM Plex Sans"/>
                <a:sym typeface="IBM Plex Sans"/>
              </a:defRPr>
            </a:lvl1pPr>
          </a:lstStyle>
          <a:p>
            <a:pPr defTabSz="685800">
              <a:spcBef>
                <a:spcPts val="1050"/>
              </a:spcBef>
            </a:pPr>
            <a:r>
              <a:rPr sz="1425" dirty="0"/>
              <a:t>SERVERLESS</a:t>
            </a:r>
            <a:r>
              <a:rPr lang="en-US" sz="1425" dirty="0"/>
              <a:t> COMPUTING</a:t>
            </a:r>
            <a:endParaRPr sz="1425" dirty="0"/>
          </a:p>
        </p:txBody>
      </p:sp>
    </p:spTree>
    <p:extLst>
      <p:ext uri="{BB962C8B-B14F-4D97-AF65-F5344CB8AC3E}">
        <p14:creationId xmlns:p14="http://schemas.microsoft.com/office/powerpoint/2010/main" val="2959062065"/>
      </p:ext>
    </p:extLst>
  </p:cSld>
  <p:clrMapOvr>
    <a:masterClrMapping/>
  </p:clrMapOvr>
  <mc:AlternateContent xmlns:mc="http://schemas.openxmlformats.org/markup-compatibility/2006" xmlns:p14="http://schemas.microsoft.com/office/powerpoint/2010/main">
    <mc:Choice Requires="p14">
      <p:transition spd="slow" advClick="0" advTm="0">
        <p:dissolve/>
      </p:transition>
    </mc:Choice>
    <mc:Fallback xmlns="" xmlns:m="http://schemas.openxmlformats.org/officeDocument/2006/math" xmlns:a14="http://schemas.microsoft.com/office/drawing/2010/main">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730043-AD7A-EE44-B488-D60D26F3AF5D}"/>
              </a:ext>
            </a:extLst>
          </p:cNvPr>
          <p:cNvSpPr>
            <a:spLocks noGrp="1"/>
          </p:cNvSpPr>
          <p:nvPr>
            <p:ph type="title" idx="4294967295"/>
          </p:nvPr>
        </p:nvSpPr>
        <p:spPr>
          <a:xfrm>
            <a:off x="333634" y="340333"/>
            <a:ext cx="7877175" cy="857250"/>
          </a:xfrm>
        </p:spPr>
        <p:txBody>
          <a:bodyPr>
            <a:normAutofit/>
          </a:bodyPr>
          <a:lstStyle/>
          <a:p>
            <a:r>
              <a:rPr lang="en-US" sz="3000" b="1" dirty="0">
                <a:solidFill>
                  <a:schemeClr val="bg1">
                    <a:lumMod val="85000"/>
                  </a:schemeClr>
                </a:solidFill>
                <a:latin typeface="+mj-lt"/>
                <a:cs typeface="Arial" panose="020B0604020202020204" pitchFamily="34" charset="0"/>
              </a:rPr>
              <a:t>Backend as a Service progression</a:t>
            </a:r>
          </a:p>
        </p:txBody>
      </p:sp>
      <p:graphicFrame>
        <p:nvGraphicFramePr>
          <p:cNvPr id="5" name="Table 4">
            <a:extLst>
              <a:ext uri="{FF2B5EF4-FFF2-40B4-BE49-F238E27FC236}">
                <a16:creationId xmlns:a16="http://schemas.microsoft.com/office/drawing/2014/main" id="{F368F57D-F133-3842-858F-DF2C4157C8A0}"/>
              </a:ext>
            </a:extLst>
          </p:cNvPr>
          <p:cNvGraphicFramePr>
            <a:graphicFrameLocks noGrp="1"/>
          </p:cNvGraphicFramePr>
          <p:nvPr/>
        </p:nvGraphicFramePr>
        <p:xfrm>
          <a:off x="633413" y="1044286"/>
          <a:ext cx="7877176" cy="3054929"/>
        </p:xfrm>
        <a:graphic>
          <a:graphicData uri="http://schemas.openxmlformats.org/drawingml/2006/table">
            <a:tbl>
              <a:tblPr firstRow="1" bandRow="1">
                <a:tableStyleId>{5940675A-B579-460E-94D1-54222C63F5DA}</a:tableStyleId>
              </a:tblPr>
              <a:tblGrid>
                <a:gridCol w="1969294">
                  <a:extLst>
                    <a:ext uri="{9D8B030D-6E8A-4147-A177-3AD203B41FA5}">
                      <a16:colId xmlns:a16="http://schemas.microsoft.com/office/drawing/2014/main" val="1621408202"/>
                    </a:ext>
                  </a:extLst>
                </a:gridCol>
                <a:gridCol w="1969294">
                  <a:extLst>
                    <a:ext uri="{9D8B030D-6E8A-4147-A177-3AD203B41FA5}">
                      <a16:colId xmlns:a16="http://schemas.microsoft.com/office/drawing/2014/main" val="3186350596"/>
                    </a:ext>
                  </a:extLst>
                </a:gridCol>
                <a:gridCol w="1969294">
                  <a:extLst>
                    <a:ext uri="{9D8B030D-6E8A-4147-A177-3AD203B41FA5}">
                      <a16:colId xmlns:a16="http://schemas.microsoft.com/office/drawing/2014/main" val="1973147048"/>
                    </a:ext>
                  </a:extLst>
                </a:gridCol>
                <a:gridCol w="1969294">
                  <a:extLst>
                    <a:ext uri="{9D8B030D-6E8A-4147-A177-3AD203B41FA5}">
                      <a16:colId xmlns:a16="http://schemas.microsoft.com/office/drawing/2014/main" val="2134575158"/>
                    </a:ext>
                  </a:extLst>
                </a:gridCol>
              </a:tblGrid>
              <a:tr h="415637">
                <a:tc>
                  <a:txBody>
                    <a:bodyPr/>
                    <a:lstStyle/>
                    <a:p>
                      <a:r>
                        <a:rPr lang="en-US" sz="1500" b="1" dirty="0"/>
                        <a:t>IaaS</a:t>
                      </a:r>
                    </a:p>
                  </a:txBody>
                  <a:tcPr marL="34290" marR="34290" marT="17145" marB="17145">
                    <a:solidFill>
                      <a:schemeClr val="accent1">
                        <a:lumMod val="60000"/>
                        <a:lumOff val="40000"/>
                      </a:schemeClr>
                    </a:solidFill>
                  </a:tcPr>
                </a:tc>
                <a:tc>
                  <a:txBody>
                    <a:bodyPr/>
                    <a:lstStyle/>
                    <a:p>
                      <a:r>
                        <a:rPr lang="en-US" sz="1500" b="1" dirty="0"/>
                        <a:t>CaaS</a:t>
                      </a:r>
                    </a:p>
                  </a:txBody>
                  <a:tcPr marL="34290" marR="34290" marT="17145" marB="17145">
                    <a:solidFill>
                      <a:schemeClr val="accent1">
                        <a:lumMod val="60000"/>
                        <a:lumOff val="40000"/>
                      </a:schemeClr>
                    </a:solidFill>
                  </a:tcPr>
                </a:tc>
                <a:tc>
                  <a:txBody>
                    <a:bodyPr/>
                    <a:lstStyle/>
                    <a:p>
                      <a:r>
                        <a:rPr lang="en-US" sz="1500" b="1" dirty="0"/>
                        <a:t>PaaS</a:t>
                      </a:r>
                    </a:p>
                  </a:txBody>
                  <a:tcPr marL="34290" marR="34290" marT="17145" marB="17145">
                    <a:solidFill>
                      <a:schemeClr val="accent1">
                        <a:lumMod val="60000"/>
                        <a:lumOff val="40000"/>
                      </a:schemeClr>
                    </a:solidFill>
                  </a:tcPr>
                </a:tc>
                <a:tc>
                  <a:txBody>
                    <a:bodyPr/>
                    <a:lstStyle/>
                    <a:p>
                      <a:r>
                        <a:rPr lang="en-US" sz="1500" b="1" dirty="0" err="1"/>
                        <a:t>FaaS</a:t>
                      </a:r>
                      <a:r>
                        <a:rPr lang="en-US" sz="1500" b="1" dirty="0"/>
                        <a:t>/Serverless</a:t>
                      </a:r>
                    </a:p>
                  </a:txBody>
                  <a:tcPr marL="34290" marR="34290" marT="17145" marB="17145">
                    <a:solidFill>
                      <a:schemeClr val="accent1">
                        <a:lumMod val="60000"/>
                        <a:lumOff val="40000"/>
                      </a:schemeClr>
                    </a:solidFill>
                  </a:tcPr>
                </a:tc>
                <a:extLst>
                  <a:ext uri="{0D108BD9-81ED-4DB2-BD59-A6C34878D82A}">
                    <a16:rowId xmlns:a16="http://schemas.microsoft.com/office/drawing/2014/main" val="4289577830"/>
                  </a:ext>
                </a:extLst>
              </a:tr>
              <a:tr h="344516">
                <a:tc>
                  <a:txBody>
                    <a:bodyPr/>
                    <a:lstStyle/>
                    <a:p>
                      <a:r>
                        <a:rPr lang="en-US" sz="1500" b="1" dirty="0">
                          <a:solidFill>
                            <a:schemeClr val="bg1"/>
                          </a:solidFill>
                        </a:rPr>
                        <a:t>Functions</a:t>
                      </a:r>
                    </a:p>
                  </a:txBody>
                  <a:tcPr marL="34290" marR="34290" marT="17145" marB="17145"/>
                </a:tc>
                <a:tc>
                  <a:txBody>
                    <a:bodyPr/>
                    <a:lstStyle/>
                    <a:p>
                      <a:r>
                        <a:rPr lang="en-US" sz="1500" b="1" dirty="0">
                          <a:solidFill>
                            <a:schemeClr val="bg1"/>
                          </a:solidFill>
                        </a:rPr>
                        <a:t>Functions</a:t>
                      </a:r>
                    </a:p>
                  </a:txBody>
                  <a:tcPr marL="34290" marR="34290" marT="17145" marB="17145"/>
                </a:tc>
                <a:tc>
                  <a:txBody>
                    <a:bodyPr/>
                    <a:lstStyle/>
                    <a:p>
                      <a:r>
                        <a:rPr lang="en-US" sz="1500" b="1" dirty="0">
                          <a:solidFill>
                            <a:schemeClr val="bg1"/>
                          </a:solidFill>
                        </a:rPr>
                        <a:t>Functions</a:t>
                      </a:r>
                    </a:p>
                  </a:txBody>
                  <a:tcPr marL="34290" marR="34290" marT="17145" marB="17145"/>
                </a:tc>
                <a:tc>
                  <a:txBody>
                    <a:bodyPr/>
                    <a:lstStyle/>
                    <a:p>
                      <a:r>
                        <a:rPr lang="en-US" sz="1500" b="1" dirty="0">
                          <a:solidFill>
                            <a:schemeClr val="bg1"/>
                          </a:solidFill>
                        </a:rPr>
                        <a:t>Functions</a:t>
                      </a:r>
                    </a:p>
                  </a:txBody>
                  <a:tcPr marL="34290" marR="34290" marT="17145" marB="17145"/>
                </a:tc>
                <a:extLst>
                  <a:ext uri="{0D108BD9-81ED-4DB2-BD59-A6C34878D82A}">
                    <a16:rowId xmlns:a16="http://schemas.microsoft.com/office/drawing/2014/main" val="4214532915"/>
                  </a:ext>
                </a:extLst>
              </a:tr>
              <a:tr h="573694">
                <a:tc>
                  <a:txBody>
                    <a:bodyPr/>
                    <a:lstStyle/>
                    <a:p>
                      <a:r>
                        <a:rPr lang="en-US" sz="1500" b="1" dirty="0">
                          <a:solidFill>
                            <a:schemeClr val="bg1"/>
                          </a:solidFill>
                        </a:rPr>
                        <a:t>Applications</a:t>
                      </a:r>
                    </a:p>
                  </a:txBody>
                  <a:tcPr marL="34290" marR="34290" marT="17145" marB="17145"/>
                </a:tc>
                <a:tc>
                  <a:txBody>
                    <a:bodyPr/>
                    <a:lstStyle/>
                    <a:p>
                      <a:r>
                        <a:rPr lang="en-US" sz="1500" b="1" dirty="0">
                          <a:solidFill>
                            <a:schemeClr val="bg1"/>
                          </a:solidFill>
                        </a:rPr>
                        <a:t>Application</a:t>
                      </a:r>
                    </a:p>
                  </a:txBody>
                  <a:tcPr marL="34290" marR="34290" marT="17145" marB="17145"/>
                </a:tc>
                <a:tc>
                  <a:txBody>
                    <a:bodyPr/>
                    <a:lstStyle/>
                    <a:p>
                      <a:r>
                        <a:rPr lang="en-US" sz="1500" b="1" dirty="0">
                          <a:solidFill>
                            <a:schemeClr val="bg1"/>
                          </a:solidFill>
                        </a:rPr>
                        <a:t>Applications</a:t>
                      </a:r>
                    </a:p>
                  </a:txBody>
                  <a:tcPr marL="34290" marR="34290" marT="17145" marB="17145"/>
                </a:tc>
                <a:tc>
                  <a:txBody>
                    <a:bodyPr/>
                    <a:lstStyle/>
                    <a:p>
                      <a:r>
                        <a:rPr lang="en-US" sz="1500" b="1" dirty="0"/>
                        <a:t>Applications</a:t>
                      </a:r>
                    </a:p>
                  </a:txBody>
                  <a:tcPr marL="34290" marR="34290" marT="17145" marB="17145">
                    <a:solidFill>
                      <a:schemeClr val="accent6">
                        <a:lumMod val="40000"/>
                        <a:lumOff val="60000"/>
                      </a:schemeClr>
                    </a:solidFill>
                  </a:tcPr>
                </a:tc>
                <a:extLst>
                  <a:ext uri="{0D108BD9-81ED-4DB2-BD59-A6C34878D82A}">
                    <a16:rowId xmlns:a16="http://schemas.microsoft.com/office/drawing/2014/main" val="818876437"/>
                  </a:ext>
                </a:extLst>
              </a:tr>
              <a:tr h="573694">
                <a:tc>
                  <a:txBody>
                    <a:bodyPr/>
                    <a:lstStyle/>
                    <a:p>
                      <a:r>
                        <a:rPr lang="en-US" sz="1500" b="1" dirty="0">
                          <a:solidFill>
                            <a:schemeClr val="bg1"/>
                          </a:solidFill>
                        </a:rPr>
                        <a:t>Runtimes</a:t>
                      </a:r>
                    </a:p>
                  </a:txBody>
                  <a:tcPr marL="34290" marR="34290" marT="17145" marB="17145"/>
                </a:tc>
                <a:tc>
                  <a:txBody>
                    <a:bodyPr/>
                    <a:lstStyle/>
                    <a:p>
                      <a:r>
                        <a:rPr lang="en-US" sz="1500" b="1" dirty="0">
                          <a:solidFill>
                            <a:schemeClr val="bg1"/>
                          </a:solidFill>
                        </a:rPr>
                        <a:t>Runtimes</a:t>
                      </a:r>
                    </a:p>
                  </a:txBody>
                  <a:tcPr marL="34290" marR="34290" marT="17145" marB="17145">
                    <a:noFill/>
                  </a:tcPr>
                </a:tc>
                <a:tc>
                  <a:txBody>
                    <a:bodyPr/>
                    <a:lstStyle/>
                    <a:p>
                      <a:r>
                        <a:rPr lang="en-US" sz="1500" b="1" dirty="0"/>
                        <a:t>Runtimes</a:t>
                      </a:r>
                    </a:p>
                  </a:txBody>
                  <a:tcPr marL="34290" marR="34290" marT="17145" marB="17145">
                    <a:solidFill>
                      <a:schemeClr val="accent6">
                        <a:lumMod val="40000"/>
                        <a:lumOff val="60000"/>
                      </a:schemeClr>
                    </a:solidFill>
                  </a:tcPr>
                </a:tc>
                <a:tc>
                  <a:txBody>
                    <a:bodyPr/>
                    <a:lstStyle/>
                    <a:p>
                      <a:r>
                        <a:rPr lang="en-US" sz="1500" b="1" dirty="0"/>
                        <a:t>Runtimes</a:t>
                      </a:r>
                    </a:p>
                  </a:txBody>
                  <a:tcPr marL="34290" marR="34290" marT="17145" marB="17145">
                    <a:solidFill>
                      <a:schemeClr val="accent6">
                        <a:lumMod val="40000"/>
                        <a:lumOff val="60000"/>
                      </a:schemeClr>
                    </a:solidFill>
                  </a:tcPr>
                </a:tc>
                <a:extLst>
                  <a:ext uri="{0D108BD9-81ED-4DB2-BD59-A6C34878D82A}">
                    <a16:rowId xmlns:a16="http://schemas.microsoft.com/office/drawing/2014/main" val="856067258"/>
                  </a:ext>
                </a:extLst>
              </a:tr>
              <a:tr h="573694">
                <a:tc>
                  <a:txBody>
                    <a:bodyPr/>
                    <a:lstStyle/>
                    <a:p>
                      <a:r>
                        <a:rPr lang="en-US" sz="1500" b="1" dirty="0">
                          <a:solidFill>
                            <a:schemeClr val="bg1"/>
                          </a:solidFill>
                        </a:rPr>
                        <a:t>Operating Systems</a:t>
                      </a:r>
                    </a:p>
                  </a:txBody>
                  <a:tcPr marL="34290" marR="34290" marT="17145" marB="17145"/>
                </a:tc>
                <a:tc>
                  <a:txBody>
                    <a:bodyPr/>
                    <a:lstStyle/>
                    <a:p>
                      <a:r>
                        <a:rPr lang="en-US" sz="1500" b="1" dirty="0"/>
                        <a:t>Operating Systems</a:t>
                      </a:r>
                    </a:p>
                  </a:txBody>
                  <a:tcPr marL="34290" marR="34290" marT="17145" marB="17145">
                    <a:solidFill>
                      <a:schemeClr val="accent6">
                        <a:lumMod val="40000"/>
                        <a:lumOff val="60000"/>
                      </a:schemeClr>
                    </a:solidFill>
                  </a:tcPr>
                </a:tc>
                <a:tc>
                  <a:txBody>
                    <a:bodyPr/>
                    <a:lstStyle/>
                    <a:p>
                      <a:r>
                        <a:rPr lang="en-US" sz="1500" b="1" dirty="0"/>
                        <a:t>Operating Systems</a:t>
                      </a:r>
                    </a:p>
                  </a:txBody>
                  <a:tcPr marL="34290" marR="34290" marT="17145" marB="17145">
                    <a:solidFill>
                      <a:schemeClr val="accent6">
                        <a:lumMod val="40000"/>
                        <a:lumOff val="60000"/>
                      </a:schemeClr>
                    </a:solidFill>
                  </a:tcPr>
                </a:tc>
                <a:tc>
                  <a:txBody>
                    <a:bodyPr/>
                    <a:lstStyle/>
                    <a:p>
                      <a:r>
                        <a:rPr lang="en-US" sz="1500" b="1" dirty="0"/>
                        <a:t>Operating Systems</a:t>
                      </a:r>
                    </a:p>
                  </a:txBody>
                  <a:tcPr marL="34290" marR="34290" marT="17145" marB="17145">
                    <a:solidFill>
                      <a:schemeClr val="accent6">
                        <a:lumMod val="40000"/>
                        <a:lumOff val="60000"/>
                      </a:schemeClr>
                    </a:solidFill>
                  </a:tcPr>
                </a:tc>
                <a:extLst>
                  <a:ext uri="{0D108BD9-81ED-4DB2-BD59-A6C34878D82A}">
                    <a16:rowId xmlns:a16="http://schemas.microsoft.com/office/drawing/2014/main" val="4014985898"/>
                  </a:ext>
                </a:extLst>
              </a:tr>
              <a:tr h="573694">
                <a:tc>
                  <a:txBody>
                    <a:bodyPr/>
                    <a:lstStyle/>
                    <a:p>
                      <a:r>
                        <a:rPr lang="en-US" sz="1500" b="1" dirty="0"/>
                        <a:t>Infrastructure</a:t>
                      </a:r>
                    </a:p>
                  </a:txBody>
                  <a:tcPr marL="34290" marR="34290" marT="17145" marB="17145">
                    <a:solidFill>
                      <a:schemeClr val="accent6">
                        <a:lumMod val="40000"/>
                        <a:lumOff val="60000"/>
                      </a:schemeClr>
                    </a:solidFill>
                  </a:tcPr>
                </a:tc>
                <a:tc>
                  <a:txBody>
                    <a:bodyPr/>
                    <a:lstStyle/>
                    <a:p>
                      <a:r>
                        <a:rPr lang="en-US" sz="1500" b="1" dirty="0"/>
                        <a:t>Infrastructure</a:t>
                      </a:r>
                    </a:p>
                  </a:txBody>
                  <a:tcPr marL="34290" marR="34290" marT="17145" marB="17145">
                    <a:solidFill>
                      <a:schemeClr val="accent6">
                        <a:lumMod val="40000"/>
                        <a:lumOff val="60000"/>
                      </a:schemeClr>
                    </a:solidFill>
                  </a:tcPr>
                </a:tc>
                <a:tc>
                  <a:txBody>
                    <a:bodyPr/>
                    <a:lstStyle/>
                    <a:p>
                      <a:r>
                        <a:rPr lang="en-US" sz="1500" b="1" dirty="0"/>
                        <a:t>Infrastructure</a:t>
                      </a:r>
                    </a:p>
                  </a:txBody>
                  <a:tcPr marL="34290" marR="34290" marT="17145" marB="17145">
                    <a:solidFill>
                      <a:schemeClr val="accent6">
                        <a:lumMod val="40000"/>
                        <a:lumOff val="60000"/>
                      </a:schemeClr>
                    </a:solidFill>
                  </a:tcPr>
                </a:tc>
                <a:tc>
                  <a:txBody>
                    <a:bodyPr/>
                    <a:lstStyle/>
                    <a:p>
                      <a:r>
                        <a:rPr lang="en-US" sz="1500" b="1" dirty="0"/>
                        <a:t>Infrastructure</a:t>
                      </a:r>
                    </a:p>
                  </a:txBody>
                  <a:tcPr marL="34290" marR="34290" marT="17145" marB="17145">
                    <a:solidFill>
                      <a:schemeClr val="accent6">
                        <a:lumMod val="40000"/>
                        <a:lumOff val="60000"/>
                      </a:schemeClr>
                    </a:solidFill>
                  </a:tcPr>
                </a:tc>
                <a:extLst>
                  <a:ext uri="{0D108BD9-81ED-4DB2-BD59-A6C34878D82A}">
                    <a16:rowId xmlns:a16="http://schemas.microsoft.com/office/drawing/2014/main" val="1661500445"/>
                  </a:ext>
                </a:extLst>
              </a:tr>
            </a:tbl>
          </a:graphicData>
        </a:graphic>
      </p:graphicFrame>
      <p:sp>
        <p:nvSpPr>
          <p:cNvPr id="6" name="TextBox 5">
            <a:extLst>
              <a:ext uri="{FF2B5EF4-FFF2-40B4-BE49-F238E27FC236}">
                <a16:creationId xmlns:a16="http://schemas.microsoft.com/office/drawing/2014/main" id="{6EA0B8DD-1B37-474D-B999-BEAAC44AC47F}"/>
              </a:ext>
            </a:extLst>
          </p:cNvPr>
          <p:cNvSpPr txBox="1"/>
          <p:nvPr/>
        </p:nvSpPr>
        <p:spPr>
          <a:xfrm>
            <a:off x="772297" y="4374543"/>
            <a:ext cx="1828800" cy="615553"/>
          </a:xfrm>
          <a:prstGeom prst="rect">
            <a:avLst/>
          </a:prstGeom>
          <a:noFill/>
          <a:ln w="12700" cap="flat">
            <a:solidFill>
              <a:schemeClr val="accent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9050" tIns="19050" rIns="19050" bIns="19050" numCol="1" spcCol="38100" rtlCol="0" anchor="ctr">
            <a:spAutoFit/>
          </a:bodyPr>
          <a:lstStyle/>
          <a:p>
            <a:pPr algn="ctr" defTabSz="309555" hangingPunct="0"/>
            <a:r>
              <a:rPr lang="en-US" sz="1875" kern="0" dirty="0">
                <a:solidFill>
                  <a:srgbClr val="FFFFFF"/>
                </a:solidFill>
                <a:latin typeface="Arial" panose="020B0604020202020204"/>
                <a:sym typeface="Helvetica Light"/>
              </a:rPr>
              <a:t>Provided by Developer</a:t>
            </a:r>
          </a:p>
        </p:txBody>
      </p:sp>
      <p:sp>
        <p:nvSpPr>
          <p:cNvPr id="7" name="TextBox 6">
            <a:extLst>
              <a:ext uri="{FF2B5EF4-FFF2-40B4-BE49-F238E27FC236}">
                <a16:creationId xmlns:a16="http://schemas.microsoft.com/office/drawing/2014/main" id="{7A0847D0-0D4A-4943-960D-8A90FF4041FC}"/>
              </a:ext>
            </a:extLst>
          </p:cNvPr>
          <p:cNvSpPr txBox="1"/>
          <p:nvPr/>
        </p:nvSpPr>
        <p:spPr>
          <a:xfrm>
            <a:off x="4572000" y="4374544"/>
            <a:ext cx="2693194" cy="615553"/>
          </a:xfrm>
          <a:prstGeom prst="rect">
            <a:avLst/>
          </a:prstGeom>
          <a:solidFill>
            <a:schemeClr val="accent6">
              <a:lumMod val="40000"/>
              <a:lumOff val="60000"/>
            </a:schemeClr>
          </a:solidFill>
          <a:ln w="12700" cap="flat">
            <a:solidFill>
              <a:schemeClr val="accent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9050" tIns="19050" rIns="19050" bIns="19050" numCol="1" spcCol="38100" rtlCol="0" anchor="ctr">
            <a:spAutoFit/>
          </a:bodyPr>
          <a:lstStyle/>
          <a:p>
            <a:pPr algn="ctr" defTabSz="309555" hangingPunct="0"/>
            <a:r>
              <a:rPr lang="en-US" sz="1875" kern="0" dirty="0">
                <a:solidFill>
                  <a:srgbClr val="000000"/>
                </a:solidFill>
                <a:latin typeface="Arial" panose="020B0604020202020204"/>
                <a:sym typeface="Helvetica Light"/>
              </a:rPr>
              <a:t>Virtualization</a:t>
            </a:r>
          </a:p>
          <a:p>
            <a:pPr algn="ctr" defTabSz="309555" hangingPunct="0"/>
            <a:r>
              <a:rPr lang="en-US" sz="1875" kern="0" dirty="0">
                <a:solidFill>
                  <a:srgbClr val="000000"/>
                </a:solidFill>
                <a:latin typeface="Arial" panose="020B0604020202020204"/>
                <a:sym typeface="Helvetica Light"/>
              </a:rPr>
              <a:t>Provided by Cloud</a:t>
            </a:r>
          </a:p>
        </p:txBody>
      </p:sp>
      <p:sp>
        <p:nvSpPr>
          <p:cNvPr id="8" name="INTRODUCTION TO SERVERLESS">
            <a:extLst>
              <a:ext uri="{FF2B5EF4-FFF2-40B4-BE49-F238E27FC236}">
                <a16:creationId xmlns:a16="http://schemas.microsoft.com/office/drawing/2014/main" id="{D3349430-A98A-7444-9201-FD5940F8B884}"/>
              </a:ext>
            </a:extLst>
          </p:cNvPr>
          <p:cNvSpPr txBox="1"/>
          <p:nvPr/>
        </p:nvSpPr>
        <p:spPr>
          <a:xfrm>
            <a:off x="5683927" y="137321"/>
            <a:ext cx="3045369" cy="31162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4289" rIns="34289">
            <a:spAutoFit/>
          </a:bodyPr>
          <a:lstStyle>
            <a:lvl1pPr algn="ctr">
              <a:spcBef>
                <a:spcPts val="1400"/>
              </a:spcBef>
              <a:defRPr sz="1900" spc="-1">
                <a:solidFill>
                  <a:srgbClr val="FFFFFF"/>
                </a:solidFill>
                <a:uFill>
                  <a:solidFill>
                    <a:srgbClr val="FFFFFF"/>
                  </a:solidFill>
                </a:uFill>
                <a:latin typeface="IBM Plex Sans"/>
                <a:ea typeface="IBM Plex Sans"/>
                <a:cs typeface="IBM Plex Sans"/>
                <a:sym typeface="IBM Plex Sans"/>
              </a:defRPr>
            </a:lvl1pPr>
          </a:lstStyle>
          <a:p>
            <a:pPr defTabSz="685800">
              <a:spcBef>
                <a:spcPts val="1050"/>
              </a:spcBef>
            </a:pPr>
            <a:r>
              <a:rPr sz="1425" dirty="0"/>
              <a:t>SERVERLESS</a:t>
            </a:r>
            <a:r>
              <a:rPr lang="en-US" sz="1425" dirty="0"/>
              <a:t> COMPUTING</a:t>
            </a:r>
            <a:endParaRPr sz="1425" dirty="0"/>
          </a:p>
        </p:txBody>
      </p:sp>
    </p:spTree>
    <p:extLst>
      <p:ext uri="{BB962C8B-B14F-4D97-AF65-F5344CB8AC3E}">
        <p14:creationId xmlns:p14="http://schemas.microsoft.com/office/powerpoint/2010/main" val="500832933"/>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5DBB8-E0B9-3747-9552-DF8BF2CF1A24}"/>
              </a:ext>
            </a:extLst>
          </p:cNvPr>
          <p:cNvSpPr>
            <a:spLocks noGrp="1"/>
          </p:cNvSpPr>
          <p:nvPr>
            <p:ph type="title"/>
          </p:nvPr>
        </p:nvSpPr>
        <p:spPr>
          <a:xfrm>
            <a:off x="210312" y="175530"/>
            <a:ext cx="5571056" cy="800100"/>
          </a:xfrm>
        </p:spPr>
        <p:txBody>
          <a:bodyPr/>
          <a:lstStyle/>
          <a:p>
            <a:r>
              <a:rPr lang="en-US" dirty="0"/>
              <a:t>IBM Cloud Functions - Runtimes</a:t>
            </a:r>
          </a:p>
        </p:txBody>
      </p:sp>
      <p:sp>
        <p:nvSpPr>
          <p:cNvPr id="3" name="Footer Placeholder 2">
            <a:extLst>
              <a:ext uri="{FF2B5EF4-FFF2-40B4-BE49-F238E27FC236}">
                <a16:creationId xmlns:a16="http://schemas.microsoft.com/office/drawing/2014/main" id="{E401B1B4-1EF6-C144-88BA-D0979A124118}"/>
              </a:ext>
            </a:extLst>
          </p:cNvPr>
          <p:cNvSpPr>
            <a:spLocks noGrp="1"/>
          </p:cNvSpPr>
          <p:nvPr>
            <p:ph type="ftr" sz="quarter" idx="10"/>
          </p:nvPr>
        </p:nvSpPr>
        <p:spPr/>
        <p:txBody>
          <a:bodyPr/>
          <a:lstStyle/>
          <a:p>
            <a:r>
              <a:rPr lang="en-US"/>
              <a:t>Group Name / DOC ID / Month XX, 2018 / © 2018 IBM Corporation</a:t>
            </a:r>
            <a:endParaRPr lang="en-US" dirty="0"/>
          </a:p>
        </p:txBody>
      </p:sp>
      <p:sp>
        <p:nvSpPr>
          <p:cNvPr id="4" name="Slide Number Placeholder 3">
            <a:extLst>
              <a:ext uri="{FF2B5EF4-FFF2-40B4-BE49-F238E27FC236}">
                <a16:creationId xmlns:a16="http://schemas.microsoft.com/office/drawing/2014/main" id="{CA293E68-ADA8-9147-BFF3-978F297148C7}"/>
              </a:ext>
            </a:extLst>
          </p:cNvPr>
          <p:cNvSpPr>
            <a:spLocks noGrp="1"/>
          </p:cNvSpPr>
          <p:nvPr>
            <p:ph type="sldNum" sz="quarter" idx="11"/>
          </p:nvPr>
        </p:nvSpPr>
        <p:spPr/>
        <p:txBody>
          <a:bodyPr/>
          <a:lstStyle/>
          <a:p>
            <a:fld id="{59395FB3-9C97-154F-86B2-7E381B951268}" type="slidenum">
              <a:rPr lang="en-US" smtClean="0"/>
              <a:pPr/>
              <a:t>27</a:t>
            </a:fld>
            <a:endParaRPr lang="en-US" dirty="0"/>
          </a:p>
        </p:txBody>
      </p:sp>
      <p:sp>
        <p:nvSpPr>
          <p:cNvPr id="5" name="Text Placeholder 4">
            <a:extLst>
              <a:ext uri="{FF2B5EF4-FFF2-40B4-BE49-F238E27FC236}">
                <a16:creationId xmlns:a16="http://schemas.microsoft.com/office/drawing/2014/main" id="{555B08ED-863E-9F45-933A-3CC5B1EC0E24}"/>
              </a:ext>
            </a:extLst>
          </p:cNvPr>
          <p:cNvSpPr>
            <a:spLocks noGrp="1"/>
          </p:cNvSpPr>
          <p:nvPr>
            <p:ph type="body" sz="quarter" idx="12"/>
          </p:nvPr>
        </p:nvSpPr>
        <p:spPr/>
        <p:txBody>
          <a:bodyPr/>
          <a:lstStyle/>
          <a:p>
            <a:endParaRPr lang="en-US"/>
          </a:p>
        </p:txBody>
      </p:sp>
      <p:sp>
        <p:nvSpPr>
          <p:cNvPr id="6" name="Text Placeholder 5">
            <a:extLst>
              <a:ext uri="{FF2B5EF4-FFF2-40B4-BE49-F238E27FC236}">
                <a16:creationId xmlns:a16="http://schemas.microsoft.com/office/drawing/2014/main" id="{B4F9F66F-4A44-9245-A1CF-5D1B0B7EF458}"/>
              </a:ext>
            </a:extLst>
          </p:cNvPr>
          <p:cNvSpPr>
            <a:spLocks noGrp="1"/>
          </p:cNvSpPr>
          <p:nvPr>
            <p:ph type="body" sz="quarter" idx="13"/>
          </p:nvPr>
        </p:nvSpPr>
        <p:spPr/>
        <p:txBody>
          <a:bodyPr/>
          <a:lstStyle/>
          <a:p>
            <a:endParaRPr lang="en-US" dirty="0"/>
          </a:p>
        </p:txBody>
      </p:sp>
      <p:pic>
        <p:nvPicPr>
          <p:cNvPr id="7" name="Picture 6">
            <a:extLst>
              <a:ext uri="{FF2B5EF4-FFF2-40B4-BE49-F238E27FC236}">
                <a16:creationId xmlns:a16="http://schemas.microsoft.com/office/drawing/2014/main" id="{B85D77E1-F655-2E42-99D0-832C018E718A}"/>
              </a:ext>
            </a:extLst>
          </p:cNvPr>
          <p:cNvPicPr>
            <a:picLocks noChangeAspect="1"/>
          </p:cNvPicPr>
          <p:nvPr/>
        </p:nvPicPr>
        <p:blipFill>
          <a:blip r:embed="rId3"/>
          <a:stretch>
            <a:fillRect/>
          </a:stretch>
        </p:blipFill>
        <p:spPr>
          <a:xfrm>
            <a:off x="0" y="-24984"/>
            <a:ext cx="9144000" cy="3384331"/>
          </a:xfrm>
          <a:prstGeom prst="rect">
            <a:avLst/>
          </a:prstGeom>
        </p:spPr>
      </p:pic>
      <p:pic>
        <p:nvPicPr>
          <p:cNvPr id="9" name="Picture 8">
            <a:extLst>
              <a:ext uri="{FF2B5EF4-FFF2-40B4-BE49-F238E27FC236}">
                <a16:creationId xmlns:a16="http://schemas.microsoft.com/office/drawing/2014/main" id="{BB45A70B-E519-D049-B539-036B046A415C}"/>
              </a:ext>
            </a:extLst>
          </p:cNvPr>
          <p:cNvPicPr>
            <a:picLocks noChangeAspect="1"/>
          </p:cNvPicPr>
          <p:nvPr/>
        </p:nvPicPr>
        <p:blipFill>
          <a:blip r:embed="rId4"/>
          <a:stretch>
            <a:fillRect/>
          </a:stretch>
        </p:blipFill>
        <p:spPr>
          <a:xfrm>
            <a:off x="0" y="3123038"/>
            <a:ext cx="9144000" cy="2038819"/>
          </a:xfrm>
          <a:prstGeom prst="rect">
            <a:avLst/>
          </a:prstGeom>
        </p:spPr>
      </p:pic>
    </p:spTree>
    <p:extLst>
      <p:ext uri="{BB962C8B-B14F-4D97-AF65-F5344CB8AC3E}">
        <p14:creationId xmlns:p14="http://schemas.microsoft.com/office/powerpoint/2010/main" val="13117934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8" name="TextShape 1"/>
          <p:cNvSpPr txBox="1">
            <a:spLocks noGrp="1"/>
          </p:cNvSpPr>
          <p:nvPr>
            <p:ph type="sldNum" sz="quarter" idx="4294967295"/>
          </p:nvPr>
        </p:nvSpPr>
        <p:spPr>
          <a:xfrm>
            <a:off x="8819880" y="4847340"/>
            <a:ext cx="95251" cy="9525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a:defRPr>
                <a:solidFill>
                  <a:srgbClr val="FFFFFF"/>
                </a:solidFill>
              </a:defRPr>
            </a:lvl1pPr>
          </a:lstStyle>
          <a:p>
            <a:pPr defTabSz="685800"/>
            <a:fld id="{86CB4B4D-7CA3-9044-876B-883B54F8677D}" type="slidenum">
              <a:rPr>
                <a:latin typeface="IBM Plex Sans"/>
              </a:rPr>
              <a:pPr defTabSz="685800"/>
              <a:t>28</a:t>
            </a:fld>
            <a:endParaRPr>
              <a:latin typeface="IBM Plex Sans"/>
            </a:endParaRPr>
          </a:p>
        </p:txBody>
      </p:sp>
      <p:sp>
        <p:nvSpPr>
          <p:cNvPr id="1519" name="TextShape 2"/>
          <p:cNvSpPr txBox="1"/>
          <p:nvPr/>
        </p:nvSpPr>
        <p:spPr>
          <a:xfrm>
            <a:off x="368390" y="328150"/>
            <a:ext cx="6946383" cy="62324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defTabSz="685800">
              <a:lnSpc>
                <a:spcPct val="90000"/>
              </a:lnSpc>
              <a:defRPr sz="3000" b="1" spc="-1">
                <a:solidFill>
                  <a:srgbClr val="8D48DD">
                    <a:lumOff val="11617"/>
                  </a:srgbClr>
                </a:solidFill>
                <a:uFill>
                  <a:solidFill>
                    <a:srgbClr val="FFFFFF"/>
                  </a:solidFill>
                </a:uFill>
                <a:latin typeface="IBM Plex Sans"/>
                <a:ea typeface="IBM Plex Sans"/>
                <a:cs typeface="IBM Plex Sans"/>
                <a:sym typeface="IBM Plex Sans"/>
              </a:defRPr>
            </a:pPr>
            <a:r>
              <a:rPr sz="2250" b="1" spc="-1">
                <a:solidFill>
                  <a:srgbClr val="8D48DD">
                    <a:lumOff val="11617"/>
                  </a:srgbClr>
                </a:solidFill>
                <a:uFill>
                  <a:solidFill>
                    <a:srgbClr val="FFFFFF"/>
                  </a:solidFill>
                </a:uFill>
                <a:latin typeface="IBM Plex Sans"/>
                <a:sym typeface="IBM Plex Sans"/>
              </a:rPr>
              <a:t>Responsibilities with traditional servers</a:t>
            </a:r>
            <a:br>
              <a:rPr sz="2250" b="1" spc="-1">
                <a:solidFill>
                  <a:srgbClr val="8D48DD">
                    <a:lumOff val="11617"/>
                  </a:srgbClr>
                </a:solidFill>
                <a:uFill>
                  <a:solidFill>
                    <a:srgbClr val="FFFFFF"/>
                  </a:solidFill>
                </a:uFill>
                <a:latin typeface="IBM Plex Sans"/>
                <a:sym typeface="IBM Plex Sans"/>
              </a:rPr>
            </a:br>
            <a:endParaRPr sz="2250" b="1" spc="-1">
              <a:solidFill>
                <a:srgbClr val="8D48DD">
                  <a:lumOff val="11617"/>
                </a:srgbClr>
              </a:solidFill>
              <a:uFill>
                <a:solidFill>
                  <a:srgbClr val="FFFFFF"/>
                </a:solidFill>
              </a:uFill>
              <a:latin typeface="IBM Plex Sans"/>
              <a:sym typeface="IBM Plex Sans"/>
            </a:endParaRPr>
          </a:p>
        </p:txBody>
      </p:sp>
      <p:pic>
        <p:nvPicPr>
          <p:cNvPr id="1520" name="Graphic 4" descr="Graphic 4"/>
          <p:cNvPicPr>
            <a:picLocks noChangeAspect="1"/>
          </p:cNvPicPr>
          <p:nvPr/>
        </p:nvPicPr>
        <p:blipFill>
          <a:blip r:embed="rId2"/>
          <a:stretch>
            <a:fillRect/>
          </a:stretch>
        </p:blipFill>
        <p:spPr>
          <a:xfrm>
            <a:off x="6028479" y="1306935"/>
            <a:ext cx="2529631" cy="2529630"/>
          </a:xfrm>
          <a:prstGeom prst="rect">
            <a:avLst/>
          </a:prstGeom>
          <a:ln w="12700">
            <a:miter lim="400000"/>
          </a:ln>
        </p:spPr>
      </p:pic>
      <p:sp>
        <p:nvSpPr>
          <p:cNvPr id="1521" name="- Costs"/>
          <p:cNvSpPr txBox="1"/>
          <p:nvPr/>
        </p:nvSpPr>
        <p:spPr>
          <a:xfrm>
            <a:off x="244369" y="925831"/>
            <a:ext cx="3120180" cy="59093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4289" rIns="34289">
            <a:spAutoFit/>
          </a:bodyPr>
          <a:lstStyle/>
          <a:p>
            <a:pPr defTabSz="685800">
              <a:lnSpc>
                <a:spcPct val="90000"/>
              </a:lnSpc>
              <a:defRPr sz="2400" spc="-1">
                <a:solidFill>
                  <a:srgbClr val="FFFFFF"/>
                </a:solidFill>
                <a:uFill>
                  <a:solidFill>
                    <a:srgbClr val="FFFFFF"/>
                  </a:solidFill>
                </a:uFill>
                <a:latin typeface="IBM Plex Sans"/>
                <a:ea typeface="IBM Plex Sans"/>
                <a:cs typeface="IBM Plex Sans"/>
                <a:sym typeface="IBM Plex Sans"/>
              </a:defRPr>
            </a:pPr>
            <a:br>
              <a:rPr sz="1800" spc="-1">
                <a:solidFill>
                  <a:srgbClr val="FFFFFF"/>
                </a:solidFill>
                <a:uFill>
                  <a:solidFill>
                    <a:srgbClr val="FFFFFF"/>
                  </a:solidFill>
                </a:uFill>
                <a:latin typeface="IBM Plex Sans"/>
                <a:sym typeface="IBM Plex Sans"/>
              </a:rPr>
            </a:br>
            <a:r>
              <a:rPr sz="1800" spc="-1">
                <a:solidFill>
                  <a:srgbClr val="FFFFFF"/>
                </a:solidFill>
                <a:uFill>
                  <a:solidFill>
                    <a:srgbClr val="FFFFFF"/>
                  </a:solidFill>
                </a:uFill>
                <a:latin typeface="IBM Plex Sans"/>
                <a:sym typeface="IBM Plex Sans"/>
              </a:rPr>
              <a:t>- Costs</a:t>
            </a:r>
          </a:p>
        </p:txBody>
      </p:sp>
      <p:sp>
        <p:nvSpPr>
          <p:cNvPr id="1522" name="- Maintenance"/>
          <p:cNvSpPr txBox="1"/>
          <p:nvPr/>
        </p:nvSpPr>
        <p:spPr>
          <a:xfrm>
            <a:off x="198181" y="1901231"/>
            <a:ext cx="4206906" cy="59093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4289" rIns="34289">
            <a:spAutoFit/>
          </a:bodyPr>
          <a:lstStyle/>
          <a:p>
            <a:pPr defTabSz="685800">
              <a:lnSpc>
                <a:spcPct val="90000"/>
              </a:lnSpc>
              <a:defRPr sz="2400" spc="-1">
                <a:solidFill>
                  <a:srgbClr val="FFFFFF"/>
                </a:solidFill>
                <a:uFill>
                  <a:solidFill>
                    <a:srgbClr val="FFFFFF"/>
                  </a:solidFill>
                </a:uFill>
                <a:latin typeface="IBM Plex Sans"/>
                <a:ea typeface="IBM Plex Sans"/>
                <a:cs typeface="IBM Plex Sans"/>
                <a:sym typeface="IBM Plex Sans"/>
              </a:defRPr>
            </a:pPr>
            <a:br>
              <a:rPr sz="1800" spc="-1">
                <a:solidFill>
                  <a:srgbClr val="FFFFFF"/>
                </a:solidFill>
                <a:uFill>
                  <a:solidFill>
                    <a:srgbClr val="FFFFFF"/>
                  </a:solidFill>
                </a:uFill>
                <a:latin typeface="IBM Plex Sans"/>
                <a:sym typeface="IBM Plex Sans"/>
              </a:rPr>
            </a:br>
            <a:r>
              <a:rPr sz="1800" spc="-1">
                <a:solidFill>
                  <a:srgbClr val="FFFFFF"/>
                </a:solidFill>
                <a:uFill>
                  <a:solidFill>
                    <a:srgbClr val="FFFFFF"/>
                  </a:solidFill>
                </a:uFill>
                <a:latin typeface="IBM Plex Sans"/>
                <a:sym typeface="IBM Plex Sans"/>
              </a:rPr>
              <a:t>- Maintenance</a:t>
            </a:r>
          </a:p>
        </p:txBody>
      </p:sp>
      <p:sp>
        <p:nvSpPr>
          <p:cNvPr id="1523" name="- Scaling up and down according to the application usage"/>
          <p:cNvSpPr txBox="1"/>
          <p:nvPr/>
        </p:nvSpPr>
        <p:spPr>
          <a:xfrm>
            <a:off x="244369" y="3134543"/>
            <a:ext cx="4114531" cy="59093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4289" rIns="34289">
            <a:spAutoFit/>
          </a:bodyPr>
          <a:lstStyle>
            <a:lvl1pPr>
              <a:lnSpc>
                <a:spcPct val="90000"/>
              </a:lnSpc>
              <a:defRPr sz="2400" spc="-1">
                <a:solidFill>
                  <a:srgbClr val="FFFFFF"/>
                </a:solidFill>
                <a:uFill>
                  <a:solidFill>
                    <a:srgbClr val="FFFFFF"/>
                  </a:solidFill>
                </a:uFill>
                <a:latin typeface="IBM Plex Sans"/>
                <a:ea typeface="IBM Plex Sans"/>
                <a:cs typeface="IBM Plex Sans"/>
                <a:sym typeface="IBM Plex Sans"/>
              </a:defRPr>
            </a:lvl1pPr>
          </a:lstStyle>
          <a:p>
            <a:pPr defTabSz="685800"/>
            <a:r>
              <a:rPr sz="1800"/>
              <a:t>- Scaling up and down according to the application usage</a:t>
            </a:r>
          </a:p>
        </p:txBody>
      </p:sp>
      <p:pic>
        <p:nvPicPr>
          <p:cNvPr id="1524" name="budget.png" descr="budget.png"/>
          <p:cNvPicPr>
            <a:picLocks noChangeAspect="1"/>
          </p:cNvPicPr>
          <p:nvPr/>
        </p:nvPicPr>
        <p:blipFill>
          <a:blip r:embed="rId3"/>
          <a:stretch>
            <a:fillRect/>
          </a:stretch>
        </p:blipFill>
        <p:spPr>
          <a:xfrm>
            <a:off x="1320904" y="968350"/>
            <a:ext cx="692102" cy="692102"/>
          </a:xfrm>
          <a:prstGeom prst="rect">
            <a:avLst/>
          </a:prstGeom>
          <a:ln w="12700">
            <a:miter lim="400000"/>
          </a:ln>
        </p:spPr>
      </p:pic>
      <p:pic>
        <p:nvPicPr>
          <p:cNvPr id="1525" name="optimization.png" descr="optimization.png"/>
          <p:cNvPicPr>
            <a:picLocks noChangeAspect="1"/>
          </p:cNvPicPr>
          <p:nvPr/>
        </p:nvPicPr>
        <p:blipFill>
          <a:blip r:embed="rId4"/>
          <a:stretch>
            <a:fillRect/>
          </a:stretch>
        </p:blipFill>
        <p:spPr>
          <a:xfrm>
            <a:off x="1955583" y="2051446"/>
            <a:ext cx="692102" cy="692102"/>
          </a:xfrm>
          <a:prstGeom prst="rect">
            <a:avLst/>
          </a:prstGeom>
          <a:ln w="12700">
            <a:miter lim="400000"/>
          </a:ln>
        </p:spPr>
      </p:pic>
      <p:pic>
        <p:nvPicPr>
          <p:cNvPr id="1526" name="server.png" descr="server.png"/>
          <p:cNvPicPr>
            <a:picLocks noChangeAspect="1"/>
          </p:cNvPicPr>
          <p:nvPr/>
        </p:nvPicPr>
        <p:blipFill>
          <a:blip r:embed="rId5"/>
          <a:stretch>
            <a:fillRect/>
          </a:stretch>
        </p:blipFill>
        <p:spPr>
          <a:xfrm>
            <a:off x="4341734" y="2957878"/>
            <a:ext cx="946737" cy="946737"/>
          </a:xfrm>
          <a:prstGeom prst="rect">
            <a:avLst/>
          </a:prstGeom>
          <a:ln w="12700">
            <a:miter lim="400000"/>
          </a:ln>
        </p:spPr>
      </p:pic>
      <p:sp>
        <p:nvSpPr>
          <p:cNvPr id="1527" name="INTRODUCTION TO SERVERLESS"/>
          <p:cNvSpPr txBox="1"/>
          <p:nvPr/>
        </p:nvSpPr>
        <p:spPr>
          <a:xfrm>
            <a:off x="5712502" y="137321"/>
            <a:ext cx="3045369" cy="31162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4289" rIns="34289">
            <a:spAutoFit/>
          </a:bodyPr>
          <a:lstStyle>
            <a:lvl1pPr algn="ctr">
              <a:spcBef>
                <a:spcPts val="1400"/>
              </a:spcBef>
              <a:defRPr sz="1900" spc="-1">
                <a:solidFill>
                  <a:srgbClr val="FFFFFF"/>
                </a:solidFill>
                <a:uFill>
                  <a:solidFill>
                    <a:srgbClr val="FFFFFF"/>
                  </a:solidFill>
                </a:uFill>
                <a:latin typeface="IBM Plex Sans"/>
                <a:ea typeface="IBM Plex Sans"/>
                <a:cs typeface="IBM Plex Sans"/>
                <a:sym typeface="IBM Plex Sans"/>
              </a:defRPr>
            </a:lvl1pPr>
          </a:lstStyle>
          <a:p>
            <a:pPr defTabSz="685800">
              <a:spcBef>
                <a:spcPts val="1050"/>
              </a:spcBef>
            </a:pPr>
            <a:r>
              <a:rPr sz="1425" dirty="0"/>
              <a:t>SERVERLESS</a:t>
            </a:r>
            <a:r>
              <a:rPr lang="en-US" sz="1425" dirty="0"/>
              <a:t> COMPUTING</a:t>
            </a:r>
            <a:endParaRPr sz="1425" dirty="0"/>
          </a:p>
        </p:txBody>
      </p:sp>
      <p:pic>
        <p:nvPicPr>
          <p:cNvPr id="1528" name="Graphic 10" descr="Graphic 10"/>
          <p:cNvPicPr>
            <a:picLocks noChangeAspect="1"/>
          </p:cNvPicPr>
          <p:nvPr/>
        </p:nvPicPr>
        <p:blipFill>
          <a:blip r:embed="rId6"/>
          <a:stretch>
            <a:fillRect/>
          </a:stretch>
        </p:blipFill>
        <p:spPr>
          <a:xfrm>
            <a:off x="8695382" y="193327"/>
            <a:ext cx="344248" cy="191326"/>
          </a:xfrm>
          <a:prstGeom prst="rect">
            <a:avLst/>
          </a:prstGeom>
          <a:ln w="12700">
            <a:miter lim="400000"/>
          </a:ln>
        </p:spPr>
      </p:pic>
    </p:spTree>
    <p:extLst>
      <p:ext uri="{BB962C8B-B14F-4D97-AF65-F5344CB8AC3E}">
        <p14:creationId xmlns:p14="http://schemas.microsoft.com/office/powerpoint/2010/main" val="3633138186"/>
      </p:ext>
    </p:extLst>
  </p:cSld>
  <p:clrMapOvr>
    <a:masterClrMapping/>
  </p:clrMapOvr>
  <mc:AlternateContent xmlns:mc="http://schemas.openxmlformats.org/markup-compatibility/2006" xmlns:p14="http://schemas.microsoft.com/office/powerpoint/2010/main">
    <mc:Choice Requires="p14">
      <p:transition spd="med" advClick="0" advTm="1000">
        <p14:prism/>
      </p:transition>
    </mc:Choice>
    <mc:Fallback xmlns="" xmlns:m="http://schemas.openxmlformats.org/officeDocument/2006/math" xmlns:a14="http://schemas.microsoft.com/office/drawing/2010/main">
      <p:transition spd="fast">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39" name="TextShape 1"/>
          <p:cNvGrpSpPr/>
          <p:nvPr/>
        </p:nvGrpSpPr>
        <p:grpSpPr>
          <a:xfrm>
            <a:off x="4560130" y="2569882"/>
            <a:ext cx="4783658" cy="2571481"/>
            <a:chOff x="-15705" y="-942290"/>
            <a:chExt cx="6378208" cy="3428640"/>
          </a:xfrm>
        </p:grpSpPr>
        <p:sp>
          <p:nvSpPr>
            <p:cNvPr id="1537" name="Rectangle"/>
            <p:cNvSpPr/>
            <p:nvPr/>
          </p:nvSpPr>
          <p:spPr>
            <a:xfrm>
              <a:off x="-15705" y="-942290"/>
              <a:ext cx="6095521" cy="3428640"/>
            </a:xfrm>
            <a:prstGeom prst="rect">
              <a:avLst/>
            </a:prstGeom>
            <a:solidFill>
              <a:srgbClr val="015D5B"/>
            </a:solidFill>
            <a:ln w="12700" cap="flat">
              <a:noFill/>
              <a:miter lim="400000"/>
            </a:ln>
            <a:effectLst/>
          </p:spPr>
          <p:txBody>
            <a:bodyPr wrap="square" lIns="34289" tIns="34289" rIns="34289" bIns="34289" numCol="1" anchor="t">
              <a:noAutofit/>
            </a:bodyPr>
            <a:lstStyle/>
            <a:p>
              <a:pPr defTabSz="685800">
                <a:spcBef>
                  <a:spcPts val="1050"/>
                </a:spcBef>
                <a:defRPr sz="2100" spc="-1">
                  <a:solidFill>
                    <a:srgbClr val="FFFFFF"/>
                  </a:solidFill>
                  <a:uFill>
                    <a:solidFill>
                      <a:srgbClr val="FFFFFF"/>
                    </a:solidFill>
                  </a:uFill>
                  <a:latin typeface="IBM Plex Sans"/>
                  <a:ea typeface="IBM Plex Sans"/>
                  <a:cs typeface="IBM Plex Sans"/>
                  <a:sym typeface="IBM Plex Sans"/>
                </a:defRPr>
              </a:pPr>
              <a:endParaRPr sz="1575" spc="-1">
                <a:solidFill>
                  <a:srgbClr val="FFFFFF"/>
                </a:solidFill>
                <a:uFill>
                  <a:solidFill>
                    <a:srgbClr val="FFFFFF"/>
                  </a:solidFill>
                </a:uFill>
                <a:latin typeface="IBM Plex Sans"/>
                <a:sym typeface="IBM Plex Sans"/>
              </a:endParaRPr>
            </a:p>
          </p:txBody>
        </p:sp>
        <p:sp>
          <p:nvSpPr>
            <p:cNvPr id="1538" name="Easy to scale"/>
            <p:cNvSpPr txBox="1"/>
            <p:nvPr/>
          </p:nvSpPr>
          <p:spPr>
            <a:xfrm>
              <a:off x="266982" y="816651"/>
              <a:ext cx="6095521" cy="71067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43910" tIns="143910" rIns="143910" bIns="143910" numCol="1" anchor="t">
              <a:spAutoFit/>
            </a:bodyPr>
            <a:lstStyle>
              <a:lvl1pPr>
                <a:spcBef>
                  <a:spcPts val="1400"/>
                </a:spcBef>
                <a:defRPr sz="2100" b="1" spc="-1">
                  <a:solidFill>
                    <a:srgbClr val="FFFFFF"/>
                  </a:solidFill>
                  <a:uFill>
                    <a:solidFill>
                      <a:srgbClr val="FFFFFF"/>
                    </a:solidFill>
                  </a:uFill>
                  <a:latin typeface="IBM Plex Sans"/>
                  <a:ea typeface="IBM Plex Sans"/>
                  <a:cs typeface="IBM Plex Sans"/>
                  <a:sym typeface="IBM Plex Sans"/>
                </a:defRPr>
              </a:lvl1pPr>
            </a:lstStyle>
            <a:p>
              <a:pPr defTabSz="685800">
                <a:spcBef>
                  <a:spcPts val="1050"/>
                </a:spcBef>
              </a:pPr>
              <a:r>
                <a:rPr sz="1575"/>
                <a:t>Easy to scale</a:t>
              </a:r>
            </a:p>
          </p:txBody>
        </p:sp>
      </p:grpSp>
      <p:sp>
        <p:nvSpPr>
          <p:cNvPr id="1540" name="TextShape 2"/>
          <p:cNvSpPr txBox="1">
            <a:spLocks noGrp="1"/>
          </p:cNvSpPr>
          <p:nvPr>
            <p:ph type="sldNum" sz="quarter" idx="4294967295"/>
          </p:nvPr>
        </p:nvSpPr>
        <p:spPr>
          <a:xfrm>
            <a:off x="8819880" y="4847340"/>
            <a:ext cx="95251" cy="9525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a:defRPr>
                <a:solidFill>
                  <a:srgbClr val="FFFFFF"/>
                </a:solidFill>
              </a:defRPr>
            </a:lvl1pPr>
          </a:lstStyle>
          <a:p>
            <a:pPr defTabSz="685800"/>
            <a:fld id="{86CB4B4D-7CA3-9044-876B-883B54F8677D}" type="slidenum">
              <a:rPr>
                <a:latin typeface="IBM Plex Sans"/>
              </a:rPr>
              <a:pPr defTabSz="685800"/>
              <a:t>29</a:t>
            </a:fld>
            <a:endParaRPr>
              <a:latin typeface="IBM Plex Sans"/>
            </a:endParaRPr>
          </a:p>
        </p:txBody>
      </p:sp>
      <p:sp>
        <p:nvSpPr>
          <p:cNvPr id="1541" name="TextShape 3"/>
          <p:cNvSpPr txBox="1"/>
          <p:nvPr/>
        </p:nvSpPr>
        <p:spPr>
          <a:xfrm>
            <a:off x="228690" y="182790"/>
            <a:ext cx="4114530" cy="24237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spcBef>
                <a:spcPts val="1400"/>
              </a:spcBef>
              <a:defRPr sz="2100" b="1" spc="-1">
                <a:solidFill>
                  <a:srgbClr val="FFFFFF"/>
                </a:solidFill>
                <a:uFill>
                  <a:solidFill>
                    <a:srgbClr val="FFFFFF"/>
                  </a:solidFill>
                </a:uFill>
                <a:latin typeface="IBM Plex Sans"/>
                <a:ea typeface="IBM Plex Sans"/>
                <a:cs typeface="IBM Plex Sans"/>
                <a:sym typeface="IBM Plex Sans"/>
              </a:defRPr>
            </a:lvl1pPr>
          </a:lstStyle>
          <a:p>
            <a:pPr defTabSz="685800">
              <a:spcBef>
                <a:spcPts val="1050"/>
              </a:spcBef>
            </a:pPr>
            <a:r>
              <a:rPr sz="1575"/>
              <a:t>Serverless Computing</a:t>
            </a:r>
          </a:p>
        </p:txBody>
      </p:sp>
      <p:sp>
        <p:nvSpPr>
          <p:cNvPr id="1542" name="TextShape 4"/>
          <p:cNvSpPr txBox="1"/>
          <p:nvPr/>
        </p:nvSpPr>
        <p:spPr>
          <a:xfrm>
            <a:off x="228690" y="1097280"/>
            <a:ext cx="4114530" cy="72712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defTabSz="685800">
              <a:spcBef>
                <a:spcPts val="1050"/>
              </a:spcBef>
              <a:defRPr sz="2100" b="1" spc="-1">
                <a:solidFill>
                  <a:srgbClr val="FFFFFF"/>
                </a:solidFill>
                <a:uFill>
                  <a:solidFill>
                    <a:srgbClr val="FFFFFF"/>
                  </a:solidFill>
                </a:uFill>
                <a:latin typeface="IBM Plex Sans"/>
                <a:ea typeface="IBM Plex Sans"/>
                <a:cs typeface="IBM Plex Sans"/>
                <a:sym typeface="IBM Plex Sans"/>
              </a:defRPr>
            </a:pPr>
            <a:r>
              <a:rPr sz="1575" b="1" spc="-1" dirty="0">
                <a:solidFill>
                  <a:srgbClr val="FFFFFF"/>
                </a:solidFill>
                <a:uFill>
                  <a:solidFill>
                    <a:srgbClr val="FFFFFF"/>
                  </a:solidFill>
                </a:uFill>
                <a:latin typeface="IBM Plex Sans"/>
                <a:sym typeface="IBM Plex Sans"/>
              </a:rPr>
              <a:t>Serverless computing</a:t>
            </a:r>
            <a:r>
              <a:rPr sz="1575" spc="-1" dirty="0">
                <a:solidFill>
                  <a:srgbClr val="FFFFFF"/>
                </a:solidFill>
                <a:uFill>
                  <a:solidFill>
                    <a:srgbClr val="FFFFFF"/>
                  </a:solidFill>
                </a:uFill>
                <a:latin typeface="IBM Plex Sans"/>
                <a:sym typeface="IBM Plex Sans"/>
              </a:rPr>
              <a:t> refers to a model where the existence of servers is entirely abstracted away.</a:t>
            </a:r>
          </a:p>
        </p:txBody>
      </p:sp>
      <p:grpSp>
        <p:nvGrpSpPr>
          <p:cNvPr id="1545" name="TextShape 5"/>
          <p:cNvGrpSpPr/>
          <p:nvPr/>
        </p:nvGrpSpPr>
        <p:grpSpPr>
          <a:xfrm>
            <a:off x="6857999" y="704850"/>
            <a:ext cx="2285823" cy="2571481"/>
            <a:chOff x="-1" y="0"/>
            <a:chExt cx="3047762" cy="3428640"/>
          </a:xfrm>
        </p:grpSpPr>
        <p:sp>
          <p:nvSpPr>
            <p:cNvPr id="1543" name="Rectangle"/>
            <p:cNvSpPr/>
            <p:nvPr/>
          </p:nvSpPr>
          <p:spPr>
            <a:xfrm>
              <a:off x="-1" y="0"/>
              <a:ext cx="3047762" cy="3428640"/>
            </a:xfrm>
            <a:prstGeom prst="rect">
              <a:avLst/>
            </a:prstGeom>
            <a:solidFill>
              <a:srgbClr val="000000"/>
            </a:solidFill>
            <a:ln w="12700" cap="flat">
              <a:noFill/>
              <a:miter lim="400000"/>
            </a:ln>
            <a:effectLst/>
          </p:spPr>
          <p:txBody>
            <a:bodyPr wrap="square" lIns="34289" tIns="34289" rIns="34289" bIns="34289" numCol="1" anchor="t">
              <a:noAutofit/>
            </a:bodyPr>
            <a:lstStyle/>
            <a:p>
              <a:pPr defTabSz="685800">
                <a:spcBef>
                  <a:spcPts val="1050"/>
                </a:spcBef>
                <a:defRPr spc="-1">
                  <a:solidFill>
                    <a:srgbClr val="FFFFFF"/>
                  </a:solidFill>
                  <a:uFill>
                    <a:solidFill>
                      <a:srgbClr val="FFFFFF"/>
                    </a:solidFill>
                  </a:uFill>
                  <a:latin typeface="IBM Plex Sans"/>
                  <a:ea typeface="IBM Plex Sans"/>
                  <a:cs typeface="IBM Plex Sans"/>
                  <a:sym typeface="IBM Plex Sans"/>
                </a:defRPr>
              </a:pPr>
              <a:endParaRPr spc="-1">
                <a:solidFill>
                  <a:srgbClr val="FFFFFF"/>
                </a:solidFill>
                <a:uFill>
                  <a:solidFill>
                    <a:srgbClr val="FFFFFF"/>
                  </a:solidFill>
                </a:uFill>
                <a:latin typeface="IBM Plex Sans"/>
                <a:sym typeface="IBM Plex Sans"/>
              </a:endParaRPr>
            </a:p>
          </p:txBody>
        </p:sp>
        <p:sp>
          <p:nvSpPr>
            <p:cNvPr id="1544" name="Low maintenance"/>
            <p:cNvSpPr txBox="1"/>
            <p:nvPr/>
          </p:nvSpPr>
          <p:spPr>
            <a:xfrm>
              <a:off x="-1" y="0"/>
              <a:ext cx="3047762" cy="66450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43910" tIns="143910" rIns="143910" bIns="143910" numCol="1" anchor="t">
              <a:spAutoFit/>
            </a:bodyPr>
            <a:lstStyle>
              <a:lvl1pPr>
                <a:spcBef>
                  <a:spcPts val="1400"/>
                </a:spcBef>
                <a:defRPr b="1" spc="-1">
                  <a:solidFill>
                    <a:srgbClr val="FFFFFF"/>
                  </a:solidFill>
                  <a:uFill>
                    <a:solidFill>
                      <a:srgbClr val="FFFFFF"/>
                    </a:solidFill>
                  </a:uFill>
                  <a:latin typeface="IBM Plex Sans"/>
                  <a:ea typeface="IBM Plex Sans"/>
                  <a:cs typeface="IBM Plex Sans"/>
                  <a:sym typeface="IBM Plex Sans"/>
                </a:defRPr>
              </a:lvl1pPr>
            </a:lstStyle>
            <a:p>
              <a:pPr defTabSz="685800">
                <a:spcBef>
                  <a:spcPts val="1050"/>
                </a:spcBef>
              </a:pPr>
              <a:r>
                <a:t>Low maintenance</a:t>
              </a:r>
            </a:p>
          </p:txBody>
        </p:sp>
      </p:grpSp>
      <p:grpSp>
        <p:nvGrpSpPr>
          <p:cNvPr id="1548" name="TextShape 6"/>
          <p:cNvGrpSpPr/>
          <p:nvPr/>
        </p:nvGrpSpPr>
        <p:grpSpPr>
          <a:xfrm>
            <a:off x="4571909" y="704850"/>
            <a:ext cx="2285822" cy="2571481"/>
            <a:chOff x="-1" y="0"/>
            <a:chExt cx="3047762" cy="3428640"/>
          </a:xfrm>
        </p:grpSpPr>
        <p:sp>
          <p:nvSpPr>
            <p:cNvPr id="1546" name="Rectangle"/>
            <p:cNvSpPr/>
            <p:nvPr/>
          </p:nvSpPr>
          <p:spPr>
            <a:xfrm>
              <a:off x="-1" y="0"/>
              <a:ext cx="3047762" cy="3428640"/>
            </a:xfrm>
            <a:prstGeom prst="rect">
              <a:avLst/>
            </a:prstGeom>
            <a:solidFill>
              <a:srgbClr val="018B88"/>
            </a:solidFill>
            <a:ln w="12700" cap="flat">
              <a:noFill/>
              <a:miter lim="400000"/>
            </a:ln>
            <a:effectLst/>
          </p:spPr>
          <p:txBody>
            <a:bodyPr wrap="square" lIns="34289" tIns="34289" rIns="34289" bIns="34289" numCol="1" anchor="t">
              <a:noAutofit/>
            </a:bodyPr>
            <a:lstStyle/>
            <a:p>
              <a:pPr defTabSz="685800">
                <a:spcBef>
                  <a:spcPts val="1050"/>
                </a:spcBef>
                <a:defRPr spc="-1">
                  <a:solidFill>
                    <a:srgbClr val="FFFFFF"/>
                  </a:solidFill>
                  <a:uFill>
                    <a:solidFill>
                      <a:srgbClr val="FFFFFF"/>
                    </a:solidFill>
                  </a:uFill>
                  <a:latin typeface="IBM Plex Sans"/>
                  <a:ea typeface="IBM Plex Sans"/>
                  <a:cs typeface="IBM Plex Sans"/>
                  <a:sym typeface="IBM Plex Sans"/>
                </a:defRPr>
              </a:pPr>
              <a:endParaRPr spc="-1">
                <a:solidFill>
                  <a:srgbClr val="FFFFFF"/>
                </a:solidFill>
                <a:uFill>
                  <a:solidFill>
                    <a:srgbClr val="FFFFFF"/>
                  </a:solidFill>
                </a:uFill>
                <a:latin typeface="IBM Plex Sans"/>
                <a:sym typeface="IBM Plex Sans"/>
              </a:endParaRPr>
            </a:p>
          </p:txBody>
        </p:sp>
        <p:sp>
          <p:nvSpPr>
            <p:cNvPr id="1547" name="Cost Effective Computing"/>
            <p:cNvSpPr txBox="1"/>
            <p:nvPr/>
          </p:nvSpPr>
          <p:spPr>
            <a:xfrm>
              <a:off x="-1" y="0"/>
              <a:ext cx="3047762" cy="94150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43910" tIns="143910" rIns="143910" bIns="143910" numCol="1" anchor="t">
              <a:spAutoFit/>
            </a:bodyPr>
            <a:lstStyle>
              <a:lvl1pPr>
                <a:spcBef>
                  <a:spcPts val="1400"/>
                </a:spcBef>
                <a:defRPr b="1" spc="-1">
                  <a:solidFill>
                    <a:srgbClr val="FFFFFF"/>
                  </a:solidFill>
                  <a:uFill>
                    <a:solidFill>
                      <a:srgbClr val="FFFFFF"/>
                    </a:solidFill>
                  </a:uFill>
                  <a:latin typeface="IBM Plex Sans"/>
                  <a:ea typeface="IBM Plex Sans"/>
                  <a:cs typeface="IBM Plex Sans"/>
                  <a:sym typeface="IBM Plex Sans"/>
                </a:defRPr>
              </a:lvl1pPr>
            </a:lstStyle>
            <a:p>
              <a:pPr defTabSz="685800">
                <a:spcBef>
                  <a:spcPts val="1050"/>
                </a:spcBef>
              </a:pPr>
              <a:r>
                <a:t>Cost Effective Computing</a:t>
              </a:r>
            </a:p>
          </p:txBody>
        </p:sp>
      </p:grpSp>
      <p:pic>
        <p:nvPicPr>
          <p:cNvPr id="1549" name="budget.png" descr="budget.png"/>
          <p:cNvPicPr>
            <a:picLocks noChangeAspect="1"/>
          </p:cNvPicPr>
          <p:nvPr/>
        </p:nvPicPr>
        <p:blipFill>
          <a:blip r:embed="rId2"/>
          <a:stretch>
            <a:fillRect/>
          </a:stretch>
        </p:blipFill>
        <p:spPr>
          <a:xfrm>
            <a:off x="5276289" y="1744383"/>
            <a:ext cx="877062" cy="877061"/>
          </a:xfrm>
          <a:prstGeom prst="rect">
            <a:avLst/>
          </a:prstGeom>
          <a:ln w="12700">
            <a:miter lim="400000"/>
          </a:ln>
        </p:spPr>
      </p:pic>
      <p:pic>
        <p:nvPicPr>
          <p:cNvPr id="1550" name="optimization.png" descr="optimization.png"/>
          <p:cNvPicPr>
            <a:picLocks noChangeAspect="1"/>
          </p:cNvPicPr>
          <p:nvPr/>
        </p:nvPicPr>
        <p:blipFill>
          <a:blip r:embed="rId3"/>
          <a:stretch>
            <a:fillRect/>
          </a:stretch>
        </p:blipFill>
        <p:spPr>
          <a:xfrm>
            <a:off x="7505781" y="1687784"/>
            <a:ext cx="990259" cy="990259"/>
          </a:xfrm>
          <a:prstGeom prst="rect">
            <a:avLst/>
          </a:prstGeom>
          <a:ln w="12700">
            <a:miter lim="400000"/>
          </a:ln>
        </p:spPr>
      </p:pic>
      <p:pic>
        <p:nvPicPr>
          <p:cNvPr id="1551" name="server.png" descr="server.png"/>
          <p:cNvPicPr>
            <a:picLocks noChangeAspect="1"/>
          </p:cNvPicPr>
          <p:nvPr/>
        </p:nvPicPr>
        <p:blipFill>
          <a:blip r:embed="rId4"/>
          <a:stretch>
            <a:fillRect/>
          </a:stretch>
        </p:blipFill>
        <p:spPr>
          <a:xfrm>
            <a:off x="6877764" y="3538236"/>
            <a:ext cx="1175311" cy="1175311"/>
          </a:xfrm>
          <a:prstGeom prst="rect">
            <a:avLst/>
          </a:prstGeom>
          <a:ln w="12700">
            <a:miter lim="400000"/>
          </a:ln>
        </p:spPr>
      </p:pic>
      <p:pic>
        <p:nvPicPr>
          <p:cNvPr id="1552" name="server-2.png" descr="server-2.png"/>
          <p:cNvPicPr>
            <a:picLocks noChangeAspect="1"/>
          </p:cNvPicPr>
          <p:nvPr/>
        </p:nvPicPr>
        <p:blipFill>
          <a:blip r:embed="rId5"/>
          <a:stretch>
            <a:fillRect/>
          </a:stretch>
        </p:blipFill>
        <p:spPr>
          <a:xfrm>
            <a:off x="1623346" y="3194881"/>
            <a:ext cx="1325219" cy="1325219"/>
          </a:xfrm>
          <a:prstGeom prst="rect">
            <a:avLst/>
          </a:prstGeom>
          <a:ln w="12700">
            <a:miter lim="400000"/>
          </a:ln>
        </p:spPr>
      </p:pic>
      <p:sp>
        <p:nvSpPr>
          <p:cNvPr id="1553" name="INTRODUCTION TO SERVERLESS"/>
          <p:cNvSpPr txBox="1"/>
          <p:nvPr/>
        </p:nvSpPr>
        <p:spPr>
          <a:xfrm>
            <a:off x="5681076" y="145162"/>
            <a:ext cx="3045370" cy="31162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4289" rIns="34289">
            <a:spAutoFit/>
          </a:bodyPr>
          <a:lstStyle>
            <a:lvl1pPr algn="ctr">
              <a:spcBef>
                <a:spcPts val="1400"/>
              </a:spcBef>
              <a:defRPr sz="1900" spc="-1">
                <a:solidFill>
                  <a:srgbClr val="FFFFFF"/>
                </a:solidFill>
                <a:uFill>
                  <a:solidFill>
                    <a:srgbClr val="FFFFFF"/>
                  </a:solidFill>
                </a:uFill>
                <a:latin typeface="IBM Plex Sans"/>
                <a:ea typeface="IBM Plex Sans"/>
                <a:cs typeface="IBM Plex Sans"/>
                <a:sym typeface="IBM Plex Sans"/>
              </a:defRPr>
            </a:lvl1pPr>
          </a:lstStyle>
          <a:p>
            <a:pPr defTabSz="685800">
              <a:spcBef>
                <a:spcPts val="1050"/>
              </a:spcBef>
            </a:pPr>
            <a:r>
              <a:rPr sz="1425" dirty="0"/>
              <a:t>SERVERLESS</a:t>
            </a:r>
            <a:r>
              <a:rPr lang="en-US" sz="1425" dirty="0"/>
              <a:t> COMPUTING</a:t>
            </a:r>
            <a:endParaRPr sz="1425" dirty="0"/>
          </a:p>
        </p:txBody>
      </p:sp>
      <p:pic>
        <p:nvPicPr>
          <p:cNvPr id="1554" name="Graphic 10" descr="Graphic 10"/>
          <p:cNvPicPr>
            <a:picLocks noChangeAspect="1"/>
          </p:cNvPicPr>
          <p:nvPr/>
        </p:nvPicPr>
        <p:blipFill>
          <a:blip r:embed="rId6"/>
          <a:stretch>
            <a:fillRect/>
          </a:stretch>
        </p:blipFill>
        <p:spPr>
          <a:xfrm>
            <a:off x="8695382" y="193327"/>
            <a:ext cx="344248" cy="191326"/>
          </a:xfrm>
          <a:prstGeom prst="rect">
            <a:avLst/>
          </a:prstGeom>
          <a:ln w="12700">
            <a:miter lim="400000"/>
          </a:ln>
        </p:spPr>
      </p:pic>
    </p:spTree>
    <p:extLst>
      <p:ext uri="{BB962C8B-B14F-4D97-AF65-F5344CB8AC3E}">
        <p14:creationId xmlns:p14="http://schemas.microsoft.com/office/powerpoint/2010/main" val="245147484"/>
      </p:ext>
    </p:extLst>
  </p:cSld>
  <p:clrMapOvr>
    <a:masterClrMapping/>
  </p:clrMapOvr>
  <mc:AlternateContent xmlns:mc="http://schemas.openxmlformats.org/markup-compatibility/2006" xmlns:p15="http://schemas.microsoft.com/office/powerpoint/2012/main">
    <mc:Choice Requires="p15">
      <p:transition spd="med" advClick="0" advTm="11000">
        <p15:prstTrans prst="peelOff" invX="1"/>
      </p:transition>
    </mc:Choice>
    <mc:Choice xmlns="" xmlns:m="http://schemas.openxmlformats.org/officeDocument/2006/math" xmlns:a14="http://schemas.microsoft.com/office/drawing/2010/main" xmlns:p14="http://schemas.microsoft.com/office/powerpoint/2010/main" Requires="p14">
      <p:transition spd="fast" advClick="0" advTm="11000" p14:dur="750">
        <p:wipe dir="l"/>
      </p:transition>
    </mc:Choice>
    <mc:Fallback xmlns="" xmlns:m="http://schemas.openxmlformats.org/officeDocument/2006/math" xmlns:a14="http://schemas.microsoft.com/office/drawing/2010/main">
      <p:transition spd="fast">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2F4A84-EB76-5E43-8FB8-8761E6FD24F3}"/>
              </a:ext>
            </a:extLst>
          </p:cNvPr>
          <p:cNvSpPr>
            <a:spLocks noGrp="1"/>
          </p:cNvSpPr>
          <p:nvPr>
            <p:ph type="title"/>
          </p:nvPr>
        </p:nvSpPr>
        <p:spPr>
          <a:xfrm>
            <a:off x="210312" y="175530"/>
            <a:ext cx="4522634" cy="800100"/>
          </a:xfrm>
        </p:spPr>
        <p:txBody>
          <a:bodyPr/>
          <a:lstStyle/>
          <a:p>
            <a:r>
              <a:rPr lang="en-US" dirty="0">
                <a:latin typeface="Helvetica Neue" panose="02000503000000020004" pitchFamily="2" charset="0"/>
                <a:ea typeface="Helvetica Neue" panose="02000503000000020004" pitchFamily="2" charset="0"/>
                <a:cs typeface="Helvetica Neue" panose="02000503000000020004" pitchFamily="2" charset="0"/>
              </a:rPr>
              <a:t>Tradeoffs in Application Design</a:t>
            </a:r>
          </a:p>
        </p:txBody>
      </p:sp>
      <p:sp>
        <p:nvSpPr>
          <p:cNvPr id="9" name="Rectangle 8">
            <a:extLst>
              <a:ext uri="{FF2B5EF4-FFF2-40B4-BE49-F238E27FC236}">
                <a16:creationId xmlns:a16="http://schemas.microsoft.com/office/drawing/2014/main" id="{6304403D-773B-3B45-9B64-1BE90B1E9236}"/>
              </a:ext>
            </a:extLst>
          </p:cNvPr>
          <p:cNvSpPr/>
          <p:nvPr/>
        </p:nvSpPr>
        <p:spPr bwMode="auto">
          <a:xfrm>
            <a:off x="929390" y="886293"/>
            <a:ext cx="7607112" cy="2771307"/>
          </a:xfrm>
          <a:prstGeom prst="rect">
            <a:avLst/>
          </a:prstGeom>
          <a:solidFill>
            <a:srgbClr val="003137"/>
          </a:solidFill>
          <a:ln w="12700">
            <a:solidFill>
              <a:schemeClr val="tx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marR="0" lvl="0" indent="0" algn="l" defTabSz="914400" rtl="0" eaLnBrk="1" fontAlgn="base" latinLnBrk="0" hangingPunct="1">
              <a:lnSpc>
                <a:spcPts val="1600"/>
              </a:lnSpc>
              <a:spcBef>
                <a:spcPct val="0"/>
              </a:spcBef>
              <a:spcAft>
                <a:spcPts val="60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 name="Rectangle 2">
            <a:extLst>
              <a:ext uri="{FF2B5EF4-FFF2-40B4-BE49-F238E27FC236}">
                <a16:creationId xmlns:a16="http://schemas.microsoft.com/office/drawing/2014/main" id="{103CD2F7-1494-FC4A-A2BD-1DE425366EE2}"/>
              </a:ext>
            </a:extLst>
          </p:cNvPr>
          <p:cNvSpPr/>
          <p:nvPr/>
        </p:nvSpPr>
        <p:spPr bwMode="auto">
          <a:xfrm>
            <a:off x="929390" y="3837482"/>
            <a:ext cx="7607112" cy="929390"/>
          </a:xfrm>
          <a:prstGeom prst="rect">
            <a:avLst/>
          </a:prstGeom>
          <a:solidFill>
            <a:schemeClr val="tx1"/>
          </a:solidFill>
          <a:ln w="12700">
            <a:solidFill>
              <a:schemeClr val="tx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marR="0" lvl="0" indent="0" algn="ctr" defTabSz="914400" rtl="0" eaLnBrk="1" fontAlgn="base" latinLnBrk="0" hangingPunct="1">
              <a:lnSpc>
                <a:spcPts val="1600"/>
              </a:lnSpc>
              <a:spcBef>
                <a:spcPct val="0"/>
              </a:spcBef>
              <a:spcAft>
                <a:spcPts val="600"/>
              </a:spcAft>
              <a:buClrTx/>
              <a:buSzTx/>
              <a:buFontTx/>
              <a:buNone/>
              <a:tabLst/>
              <a:defRPr/>
            </a:pPr>
            <a:endParaRPr kumimoji="0" lang="en-US" sz="2800" b="0" i="0" u="none" strike="noStrike" kern="1200" cap="none" spc="0" normalizeH="0" baseline="0" noProof="0" dirty="0">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a:p>
            <a:pPr marL="0" marR="0" lvl="0" indent="0" algn="ctr" defTabSz="914400" rtl="0" eaLnBrk="1" fontAlgn="base" latinLnBrk="0" hangingPunct="1">
              <a:lnSpc>
                <a:spcPts val="1600"/>
              </a:lnSpc>
              <a:spcBef>
                <a:spcPct val="0"/>
              </a:spcBef>
              <a:spcAft>
                <a:spcPts val="60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rPr>
              <a:t>Platform</a:t>
            </a:r>
          </a:p>
        </p:txBody>
      </p:sp>
      <p:sp>
        <p:nvSpPr>
          <p:cNvPr id="5" name="TextBox 4">
            <a:extLst>
              <a:ext uri="{FF2B5EF4-FFF2-40B4-BE49-F238E27FC236}">
                <a16:creationId xmlns:a16="http://schemas.microsoft.com/office/drawing/2014/main" id="{43ED354C-6EDD-DC45-A186-1A09B4DADF42}"/>
              </a:ext>
            </a:extLst>
          </p:cNvPr>
          <p:cNvSpPr txBox="1"/>
          <p:nvPr/>
        </p:nvSpPr>
        <p:spPr>
          <a:xfrm>
            <a:off x="2305839" y="1155512"/>
            <a:ext cx="4854214" cy="339645"/>
          </a:xfrm>
          <a:prstGeom prst="rect">
            <a:avLst/>
          </a:prstGeom>
          <a:noFill/>
        </p:spPr>
        <p:txBody>
          <a:bodyPr wrap="none" rtlCol="0">
            <a:spAutoFit/>
          </a:bodyPr>
          <a:lstStyle/>
          <a:p>
            <a:pPr marL="0" marR="0" lvl="0" indent="0" algn="l" defTabSz="685983" rtl="0" eaLnBrk="1" fontAlgn="auto" latinLnBrk="0" hangingPunct="1">
              <a:lnSpc>
                <a:spcPts val="1600"/>
              </a:lnSpc>
              <a:spcBef>
                <a:spcPts val="0"/>
              </a:spcBef>
              <a:spcAft>
                <a:spcPts val="1200"/>
              </a:spcAft>
              <a:buClrTx/>
              <a:buSzTx/>
              <a:buFontTx/>
              <a:buNone/>
              <a:tabLst/>
              <a:defRPr/>
            </a:pPr>
            <a:r>
              <a:rPr kumimoji="0" lang="en-US" sz="3200" b="0" i="0" u="none" strike="noStrike" kern="1200" cap="none" spc="0" normalizeH="0" baseline="0" noProof="0" dirty="0">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rPr>
              <a:t>Application Requirements</a:t>
            </a:r>
          </a:p>
        </p:txBody>
      </p:sp>
      <p:sp>
        <p:nvSpPr>
          <p:cNvPr id="25" name="TextBox 24">
            <a:extLst>
              <a:ext uri="{FF2B5EF4-FFF2-40B4-BE49-F238E27FC236}">
                <a16:creationId xmlns:a16="http://schemas.microsoft.com/office/drawing/2014/main" id="{41B9FAD6-D058-BB4F-94D7-5D6DA9B13AC7}"/>
              </a:ext>
            </a:extLst>
          </p:cNvPr>
          <p:cNvSpPr txBox="1"/>
          <p:nvPr/>
        </p:nvSpPr>
        <p:spPr>
          <a:xfrm>
            <a:off x="880609" y="2190930"/>
            <a:ext cx="3852337" cy="339645"/>
          </a:xfrm>
          <a:prstGeom prst="rect">
            <a:avLst/>
          </a:prstGeom>
          <a:noFill/>
        </p:spPr>
        <p:txBody>
          <a:bodyPr wrap="none" rtlCol="0">
            <a:spAutoFit/>
          </a:bodyPr>
          <a:lstStyle/>
          <a:p>
            <a:pPr marL="0" marR="0" lvl="0" indent="0" algn="l" defTabSz="685983" rtl="0" eaLnBrk="1" fontAlgn="auto" latinLnBrk="0" hangingPunct="1">
              <a:lnSpc>
                <a:spcPts val="1600"/>
              </a:lnSpc>
              <a:spcBef>
                <a:spcPts val="0"/>
              </a:spcBef>
              <a:spcAft>
                <a:spcPts val="1200"/>
              </a:spcAft>
              <a:buClrTx/>
              <a:buSzTx/>
              <a:buFontTx/>
              <a:buNone/>
              <a:tabLst/>
              <a:defRPr/>
            </a:pPr>
            <a:r>
              <a:rPr kumimoji="0" lang="en-US" sz="3200" b="0" i="0" u="none" strike="noStrike" kern="1200" cap="none" spc="0" normalizeH="0" baseline="0" noProof="0" dirty="0">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rPr>
              <a:t>Stateful &amp; Stateless</a:t>
            </a:r>
          </a:p>
        </p:txBody>
      </p:sp>
      <p:sp>
        <p:nvSpPr>
          <p:cNvPr id="26" name="TextBox 25">
            <a:extLst>
              <a:ext uri="{FF2B5EF4-FFF2-40B4-BE49-F238E27FC236}">
                <a16:creationId xmlns:a16="http://schemas.microsoft.com/office/drawing/2014/main" id="{6F59DBB2-CBF4-164E-8658-F0856D6CF3E7}"/>
              </a:ext>
            </a:extLst>
          </p:cNvPr>
          <p:cNvSpPr txBox="1"/>
          <p:nvPr/>
        </p:nvSpPr>
        <p:spPr>
          <a:xfrm>
            <a:off x="4732946" y="2190930"/>
            <a:ext cx="3671198" cy="339645"/>
          </a:xfrm>
          <a:prstGeom prst="rect">
            <a:avLst/>
          </a:prstGeom>
          <a:noFill/>
        </p:spPr>
        <p:txBody>
          <a:bodyPr wrap="none" rtlCol="0">
            <a:spAutoFit/>
          </a:bodyPr>
          <a:lstStyle/>
          <a:p>
            <a:pPr marL="0" marR="0" lvl="0" indent="0" algn="l" defTabSz="685983" rtl="0" eaLnBrk="1" fontAlgn="auto" latinLnBrk="0" hangingPunct="1">
              <a:lnSpc>
                <a:spcPts val="1600"/>
              </a:lnSpc>
              <a:spcBef>
                <a:spcPts val="0"/>
              </a:spcBef>
              <a:spcAft>
                <a:spcPts val="1200"/>
              </a:spcAft>
              <a:buClrTx/>
              <a:buSzTx/>
              <a:buFontTx/>
              <a:buNone/>
              <a:tabLst/>
              <a:defRPr/>
            </a:pPr>
            <a:r>
              <a:rPr kumimoji="0" lang="en-US" sz="3200" b="0" i="0" u="none" strike="noStrike" kern="1200" cap="none" spc="0" normalizeH="0" baseline="0" noProof="0" dirty="0">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rPr>
              <a:t>Events &amp; Requests</a:t>
            </a:r>
          </a:p>
        </p:txBody>
      </p:sp>
      <p:sp>
        <p:nvSpPr>
          <p:cNvPr id="27" name="TextBox 26">
            <a:extLst>
              <a:ext uri="{FF2B5EF4-FFF2-40B4-BE49-F238E27FC236}">
                <a16:creationId xmlns:a16="http://schemas.microsoft.com/office/drawing/2014/main" id="{1A213FF7-107C-6C4C-BEA4-96EC11A5FC99}"/>
              </a:ext>
            </a:extLst>
          </p:cNvPr>
          <p:cNvSpPr txBox="1"/>
          <p:nvPr/>
        </p:nvSpPr>
        <p:spPr>
          <a:xfrm>
            <a:off x="3171116" y="3238074"/>
            <a:ext cx="3352200" cy="339645"/>
          </a:xfrm>
          <a:prstGeom prst="rect">
            <a:avLst/>
          </a:prstGeom>
          <a:noFill/>
        </p:spPr>
        <p:txBody>
          <a:bodyPr wrap="none" rtlCol="0">
            <a:spAutoFit/>
          </a:bodyPr>
          <a:lstStyle/>
          <a:p>
            <a:pPr marL="0" marR="0" lvl="0" indent="0" algn="l" defTabSz="685983" rtl="0" eaLnBrk="1" fontAlgn="auto" latinLnBrk="0" hangingPunct="1">
              <a:lnSpc>
                <a:spcPts val="1600"/>
              </a:lnSpc>
              <a:spcBef>
                <a:spcPts val="0"/>
              </a:spcBef>
              <a:spcAft>
                <a:spcPts val="1200"/>
              </a:spcAft>
              <a:buClrTx/>
              <a:buSzTx/>
              <a:buFontTx/>
              <a:buNone/>
              <a:tabLst/>
              <a:defRPr/>
            </a:pPr>
            <a:r>
              <a:rPr kumimoji="0" lang="en-US" sz="3200" b="0" i="0" u="none" strike="noStrike" kern="1200" cap="none" spc="0" normalizeH="0" baseline="0" noProof="0" dirty="0">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rPr>
              <a:t>Simple &amp; Flexible</a:t>
            </a:r>
          </a:p>
        </p:txBody>
      </p:sp>
    </p:spTree>
    <p:extLst>
      <p:ext uri="{BB962C8B-B14F-4D97-AF65-F5344CB8AC3E}">
        <p14:creationId xmlns:p14="http://schemas.microsoft.com/office/powerpoint/2010/main" val="341187559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 name="Rectangle"/>
          <p:cNvSpPr/>
          <p:nvPr/>
        </p:nvSpPr>
        <p:spPr>
          <a:xfrm>
            <a:off x="-62" y="-16996"/>
            <a:ext cx="5547604" cy="314722"/>
          </a:xfrm>
          <a:prstGeom prst="rect">
            <a:avLst/>
          </a:prstGeom>
          <a:solidFill>
            <a:srgbClr val="6DEDD8"/>
          </a:solidFill>
          <a:ln w="12700">
            <a:miter lim="400000"/>
          </a:ln>
        </p:spPr>
        <p:txBody>
          <a:bodyPr lIns="19050" tIns="19050" rIns="19050" bIns="19050" anchor="ctr"/>
          <a:lstStyle/>
          <a:p>
            <a:pPr defTabSz="309555" hangingPunct="0">
              <a:defRPr sz="3200"/>
            </a:pPr>
            <a:endParaRPr sz="1200" kern="0">
              <a:solidFill>
                <a:srgbClr val="000000"/>
              </a:solidFill>
              <a:latin typeface="Arial" panose="020B0604020202020204"/>
              <a:sym typeface="Helvetica Light"/>
            </a:endParaRPr>
          </a:p>
        </p:txBody>
      </p:sp>
      <p:sp>
        <p:nvSpPr>
          <p:cNvPr id="379" name="What is Serverless computing (Functions-as-a-Service)?"/>
          <p:cNvSpPr txBox="1"/>
          <p:nvPr/>
        </p:nvSpPr>
        <p:spPr>
          <a:xfrm>
            <a:off x="86671" y="-15620"/>
            <a:ext cx="5771255" cy="32149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9050" tIns="19050" rIns="19050" bIns="19050" anchor="ctr">
            <a:spAutoFit/>
          </a:bodyPr>
          <a:lstStyle>
            <a:lvl1pPr algn="l">
              <a:lnSpc>
                <a:spcPct val="120000"/>
              </a:lnSpc>
              <a:defRPr sz="4500">
                <a:solidFill>
                  <a:srgbClr val="142936"/>
                </a:solidFill>
              </a:defRPr>
            </a:lvl1pPr>
          </a:lstStyle>
          <a:p>
            <a:pPr defTabSz="309555" hangingPunct="0"/>
            <a:r>
              <a:rPr sz="1688" kern="0">
                <a:latin typeface="Arial" panose="020B0604020202020204"/>
                <a:sym typeface="Helvetica Light"/>
              </a:rPr>
              <a:t>What is Serverless computing (Functions-as-a-Service)?</a:t>
            </a:r>
          </a:p>
        </p:txBody>
      </p:sp>
      <p:pic>
        <p:nvPicPr>
          <p:cNvPr id="380" name="Image" descr="Image"/>
          <p:cNvPicPr>
            <a:picLocks noChangeAspect="1"/>
          </p:cNvPicPr>
          <p:nvPr/>
        </p:nvPicPr>
        <p:blipFill>
          <a:blip r:embed="rId3"/>
          <a:stretch>
            <a:fillRect/>
          </a:stretch>
        </p:blipFill>
        <p:spPr>
          <a:xfrm>
            <a:off x="5393580" y="-865705"/>
            <a:ext cx="685800" cy="685800"/>
          </a:xfrm>
          <a:prstGeom prst="rect">
            <a:avLst/>
          </a:prstGeom>
          <a:ln w="12700">
            <a:miter lim="400000"/>
          </a:ln>
        </p:spPr>
      </p:pic>
      <p:pic>
        <p:nvPicPr>
          <p:cNvPr id="381" name="Image" descr="Image"/>
          <p:cNvPicPr>
            <a:picLocks noChangeAspect="1"/>
          </p:cNvPicPr>
          <p:nvPr/>
        </p:nvPicPr>
        <p:blipFill>
          <a:blip r:embed="rId4"/>
          <a:stretch>
            <a:fillRect/>
          </a:stretch>
        </p:blipFill>
        <p:spPr>
          <a:xfrm>
            <a:off x="6232932" y="-865705"/>
            <a:ext cx="685800" cy="685800"/>
          </a:xfrm>
          <a:prstGeom prst="rect">
            <a:avLst/>
          </a:prstGeom>
          <a:ln w="12700">
            <a:miter lim="400000"/>
          </a:ln>
        </p:spPr>
      </p:pic>
      <p:sp>
        <p:nvSpPr>
          <p:cNvPr id="399" name="Connection Line"/>
          <p:cNvSpPr/>
          <p:nvPr/>
        </p:nvSpPr>
        <p:spPr>
          <a:xfrm>
            <a:off x="1506487" y="904250"/>
            <a:ext cx="5964224" cy="300792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6415" y="10675"/>
                  <a:pt x="13615" y="3475"/>
                  <a:pt x="21600" y="0"/>
                </a:cubicBezTo>
              </a:path>
            </a:pathLst>
          </a:custGeom>
          <a:ln w="127000">
            <a:solidFill>
              <a:srgbClr val="BECCD7"/>
            </a:solidFill>
            <a:miter lim="400000"/>
            <a:tailEnd type="triangle"/>
          </a:ln>
        </p:spPr>
        <p:txBody>
          <a:bodyPr/>
          <a:lstStyle/>
          <a:p>
            <a:pPr algn="ctr" defTabSz="309555" hangingPunct="0"/>
            <a:endParaRPr sz="1875" kern="0">
              <a:solidFill>
                <a:srgbClr val="000000"/>
              </a:solidFill>
              <a:latin typeface="Arial" panose="020B0604020202020204"/>
              <a:sym typeface="Helvetica Light"/>
            </a:endParaRPr>
          </a:p>
        </p:txBody>
      </p:sp>
      <p:sp>
        <p:nvSpPr>
          <p:cNvPr id="383" name="Line"/>
          <p:cNvSpPr/>
          <p:nvPr/>
        </p:nvSpPr>
        <p:spPr>
          <a:xfrm flipV="1">
            <a:off x="1285775" y="753517"/>
            <a:ext cx="0" cy="3362912"/>
          </a:xfrm>
          <a:prstGeom prst="line">
            <a:avLst/>
          </a:prstGeom>
          <a:ln w="127000">
            <a:solidFill>
              <a:srgbClr val="56A9FD"/>
            </a:solidFill>
            <a:miter lim="400000"/>
            <a:tailEnd type="triangle"/>
          </a:ln>
        </p:spPr>
        <p:txBody>
          <a:bodyPr lIns="19050" tIns="19050" rIns="19050" bIns="19050" anchor="ctr"/>
          <a:lstStyle/>
          <a:p>
            <a:pPr defTabSz="309555" hangingPunct="0">
              <a:defRPr sz="3200"/>
            </a:pPr>
            <a:endParaRPr sz="1200" kern="0">
              <a:solidFill>
                <a:srgbClr val="000000"/>
              </a:solidFill>
              <a:latin typeface="Arial" panose="020B0604020202020204"/>
              <a:sym typeface="Helvetica Light"/>
            </a:endParaRPr>
          </a:p>
        </p:txBody>
      </p:sp>
      <p:sp>
        <p:nvSpPr>
          <p:cNvPr id="384" name="Line"/>
          <p:cNvSpPr/>
          <p:nvPr/>
        </p:nvSpPr>
        <p:spPr>
          <a:xfrm>
            <a:off x="1262573" y="4093228"/>
            <a:ext cx="6331929" cy="0"/>
          </a:xfrm>
          <a:prstGeom prst="line">
            <a:avLst/>
          </a:prstGeom>
          <a:ln w="127000">
            <a:solidFill>
              <a:srgbClr val="56A9FD"/>
            </a:solidFill>
            <a:miter lim="400000"/>
            <a:tailEnd type="triangle"/>
          </a:ln>
        </p:spPr>
        <p:txBody>
          <a:bodyPr lIns="19050" tIns="19050" rIns="19050" bIns="19050" anchor="ctr"/>
          <a:lstStyle/>
          <a:p>
            <a:pPr defTabSz="309555" hangingPunct="0">
              <a:defRPr sz="3200"/>
            </a:pPr>
            <a:endParaRPr sz="1200" kern="0">
              <a:solidFill>
                <a:srgbClr val="000000"/>
              </a:solidFill>
              <a:latin typeface="Arial" panose="020B0604020202020204"/>
              <a:sym typeface="Helvetica Light"/>
            </a:endParaRPr>
          </a:p>
        </p:txBody>
      </p:sp>
      <p:sp>
        <p:nvSpPr>
          <p:cNvPr id="385" name="Increasing focus on business logic"/>
          <p:cNvSpPr txBox="1"/>
          <p:nvPr/>
        </p:nvSpPr>
        <p:spPr>
          <a:xfrm rot="16200000">
            <a:off x="-898550" y="2137063"/>
            <a:ext cx="3662270" cy="29822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9050" tIns="19050" rIns="19050" bIns="19050" anchor="ctr">
            <a:spAutoFit/>
          </a:bodyPr>
          <a:lstStyle>
            <a:lvl1pPr algn="l">
              <a:defRPr sz="4500">
                <a:solidFill>
                  <a:srgbClr val="142936"/>
                </a:solidFill>
              </a:defRPr>
            </a:lvl1pPr>
          </a:lstStyle>
          <a:p>
            <a:pPr defTabSz="309555" hangingPunct="0"/>
            <a:r>
              <a:rPr sz="1688" kern="0">
                <a:latin typeface="Arial" panose="020B0604020202020204"/>
                <a:sym typeface="Helvetica Light"/>
              </a:rPr>
              <a:t>Increasing focus on business logic</a:t>
            </a:r>
          </a:p>
        </p:txBody>
      </p:sp>
      <p:sp>
        <p:nvSpPr>
          <p:cNvPr id="386" name="Decreasing concern (and control) over stack implementation"/>
          <p:cNvSpPr txBox="1"/>
          <p:nvPr/>
        </p:nvSpPr>
        <p:spPr>
          <a:xfrm>
            <a:off x="1273139" y="4229922"/>
            <a:ext cx="6612823" cy="29822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9050" tIns="19050" rIns="19050" bIns="19050" anchor="ctr">
            <a:spAutoFit/>
          </a:bodyPr>
          <a:lstStyle>
            <a:lvl1pPr algn="l">
              <a:defRPr sz="4500">
                <a:solidFill>
                  <a:srgbClr val="142936"/>
                </a:solidFill>
              </a:defRPr>
            </a:lvl1pPr>
          </a:lstStyle>
          <a:p>
            <a:pPr defTabSz="309555" hangingPunct="0"/>
            <a:r>
              <a:rPr sz="1688" kern="0">
                <a:latin typeface="Arial" panose="020B0604020202020204"/>
                <a:sym typeface="Helvetica Light"/>
              </a:rPr>
              <a:t>Decreasing concern (and control) over stack implementation</a:t>
            </a:r>
          </a:p>
        </p:txBody>
      </p:sp>
      <p:grpSp>
        <p:nvGrpSpPr>
          <p:cNvPr id="389" name="Group"/>
          <p:cNvGrpSpPr/>
          <p:nvPr/>
        </p:nvGrpSpPr>
        <p:grpSpPr>
          <a:xfrm>
            <a:off x="1813940" y="2648896"/>
            <a:ext cx="1227953" cy="1349044"/>
            <a:chOff x="0" y="0"/>
            <a:chExt cx="3274541" cy="3597450"/>
          </a:xfrm>
        </p:grpSpPr>
        <p:pic>
          <p:nvPicPr>
            <p:cNvPr id="387" name="Image" descr="Image"/>
            <p:cNvPicPr>
              <a:picLocks noChangeAspect="1"/>
            </p:cNvPicPr>
            <p:nvPr/>
          </p:nvPicPr>
          <p:blipFill>
            <a:blip r:embed="rId5"/>
            <a:srcRect/>
            <a:stretch>
              <a:fillRect/>
            </a:stretch>
          </p:blipFill>
          <p:spPr>
            <a:xfrm>
              <a:off x="588924" y="0"/>
              <a:ext cx="2096691" cy="2413171"/>
            </a:xfrm>
            <a:prstGeom prst="rect">
              <a:avLst/>
            </a:prstGeom>
            <a:ln w="12700" cap="flat">
              <a:noFill/>
              <a:miter lim="400000"/>
            </a:ln>
            <a:effectLst/>
          </p:spPr>
        </p:pic>
        <p:sp>
          <p:nvSpPr>
            <p:cNvPr id="388" name="Bare Metal"/>
            <p:cNvSpPr txBox="1"/>
            <p:nvPr/>
          </p:nvSpPr>
          <p:spPr>
            <a:xfrm>
              <a:off x="0" y="2740122"/>
              <a:ext cx="3274541" cy="85732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9050" tIns="19050" rIns="19050" bIns="19050" numCol="1" anchor="ctr">
              <a:spAutoFit/>
            </a:bodyPr>
            <a:lstStyle>
              <a:lvl1pPr>
                <a:lnSpc>
                  <a:spcPct val="120000"/>
                </a:lnSpc>
                <a:defRPr sz="4500">
                  <a:solidFill>
                    <a:srgbClr val="797979"/>
                  </a:solidFill>
                </a:defRPr>
              </a:lvl1pPr>
            </a:lstStyle>
            <a:p>
              <a:pPr algn="ctr" defTabSz="309555" hangingPunct="0"/>
              <a:r>
                <a:rPr sz="1688" kern="0">
                  <a:latin typeface="Arial" panose="020B0604020202020204"/>
                  <a:sym typeface="Helvetica Light"/>
                </a:rPr>
                <a:t>Bare Metal</a:t>
              </a:r>
            </a:p>
          </p:txBody>
        </p:sp>
      </p:grpSp>
      <p:grpSp>
        <p:nvGrpSpPr>
          <p:cNvPr id="392" name="Group"/>
          <p:cNvGrpSpPr/>
          <p:nvPr/>
        </p:nvGrpSpPr>
        <p:grpSpPr>
          <a:xfrm>
            <a:off x="2885622" y="1976840"/>
            <a:ext cx="1956112" cy="1285243"/>
            <a:chOff x="0" y="0"/>
            <a:chExt cx="5216297" cy="3427314"/>
          </a:xfrm>
        </p:grpSpPr>
        <p:pic>
          <p:nvPicPr>
            <p:cNvPr id="390" name="Image" descr="Image"/>
            <p:cNvPicPr>
              <a:picLocks noChangeAspect="1"/>
            </p:cNvPicPr>
            <p:nvPr/>
          </p:nvPicPr>
          <p:blipFill>
            <a:blip r:embed="rId6"/>
            <a:stretch>
              <a:fillRect/>
            </a:stretch>
          </p:blipFill>
          <p:spPr>
            <a:xfrm>
              <a:off x="755684" y="0"/>
              <a:ext cx="3414536" cy="2271207"/>
            </a:xfrm>
            <a:prstGeom prst="rect">
              <a:avLst/>
            </a:prstGeom>
            <a:ln w="12700" cap="flat">
              <a:noFill/>
              <a:miter lim="400000"/>
            </a:ln>
            <a:effectLst/>
          </p:spPr>
        </p:pic>
        <p:sp>
          <p:nvSpPr>
            <p:cNvPr id="391" name="Virtual machines"/>
            <p:cNvSpPr txBox="1"/>
            <p:nvPr/>
          </p:nvSpPr>
          <p:spPr>
            <a:xfrm>
              <a:off x="0" y="2569986"/>
              <a:ext cx="5216297" cy="85732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9050" tIns="19050" rIns="19050" bIns="19050" numCol="1" anchor="ctr">
              <a:spAutoFit/>
            </a:bodyPr>
            <a:lstStyle>
              <a:lvl1pPr>
                <a:lnSpc>
                  <a:spcPct val="120000"/>
                </a:lnSpc>
                <a:defRPr sz="4500">
                  <a:solidFill>
                    <a:srgbClr val="797979"/>
                  </a:solidFill>
                </a:defRPr>
              </a:lvl1pPr>
            </a:lstStyle>
            <a:p>
              <a:pPr algn="ctr" defTabSz="309555" hangingPunct="0"/>
              <a:r>
                <a:rPr sz="1688" kern="0">
                  <a:latin typeface="Arial" panose="020B0604020202020204"/>
                  <a:sym typeface="Helvetica Light"/>
                </a:rPr>
                <a:t>Virtual machines</a:t>
              </a:r>
            </a:p>
          </p:txBody>
        </p:sp>
      </p:grpSp>
      <p:grpSp>
        <p:nvGrpSpPr>
          <p:cNvPr id="395" name="Group"/>
          <p:cNvGrpSpPr/>
          <p:nvPr/>
        </p:nvGrpSpPr>
        <p:grpSpPr>
          <a:xfrm>
            <a:off x="5963548" y="697535"/>
            <a:ext cx="1468826" cy="1229455"/>
            <a:chOff x="0" y="0"/>
            <a:chExt cx="3916866" cy="3278543"/>
          </a:xfrm>
        </p:grpSpPr>
        <p:pic>
          <p:nvPicPr>
            <p:cNvPr id="393" name="Image" descr="Image"/>
            <p:cNvPicPr>
              <a:picLocks noChangeAspect="1"/>
            </p:cNvPicPr>
            <p:nvPr/>
          </p:nvPicPr>
          <p:blipFill>
            <a:blip r:embed="rId7"/>
            <a:stretch>
              <a:fillRect/>
            </a:stretch>
          </p:blipFill>
          <p:spPr>
            <a:xfrm>
              <a:off x="813644" y="0"/>
              <a:ext cx="2289579" cy="2032000"/>
            </a:xfrm>
            <a:prstGeom prst="rect">
              <a:avLst/>
            </a:prstGeom>
            <a:ln w="12700" cap="flat">
              <a:noFill/>
              <a:miter lim="400000"/>
            </a:ln>
            <a:effectLst/>
          </p:spPr>
        </p:pic>
        <p:sp>
          <p:nvSpPr>
            <p:cNvPr id="394" name="Functions"/>
            <p:cNvSpPr txBox="1"/>
            <p:nvPr/>
          </p:nvSpPr>
          <p:spPr>
            <a:xfrm>
              <a:off x="0" y="2393344"/>
              <a:ext cx="3916866" cy="88519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9050" tIns="19050" rIns="19050" bIns="19050" numCol="1" anchor="ctr">
              <a:spAutoFit/>
            </a:bodyPr>
            <a:lstStyle>
              <a:lvl1pPr>
                <a:lnSpc>
                  <a:spcPct val="120000"/>
                </a:lnSpc>
                <a:defRPr sz="4500" b="1">
                  <a:solidFill>
                    <a:srgbClr val="797979"/>
                  </a:solidFill>
                  <a:latin typeface="Helvetica"/>
                  <a:ea typeface="Helvetica"/>
                  <a:cs typeface="Helvetica"/>
                  <a:sym typeface="Helvetica"/>
                </a:defRPr>
              </a:lvl1pPr>
            </a:lstStyle>
            <a:p>
              <a:pPr algn="ctr" defTabSz="309555" hangingPunct="0"/>
              <a:r>
                <a:rPr sz="1688" kern="0"/>
                <a:t>Functions</a:t>
              </a:r>
            </a:p>
          </p:txBody>
        </p:sp>
      </p:grpSp>
      <p:grpSp>
        <p:nvGrpSpPr>
          <p:cNvPr id="398" name="Group"/>
          <p:cNvGrpSpPr/>
          <p:nvPr/>
        </p:nvGrpSpPr>
        <p:grpSpPr>
          <a:xfrm>
            <a:off x="4634955" y="1277365"/>
            <a:ext cx="1468826" cy="1341965"/>
            <a:chOff x="0" y="0"/>
            <a:chExt cx="3916866" cy="3578569"/>
          </a:xfrm>
        </p:grpSpPr>
        <p:sp>
          <p:nvSpPr>
            <p:cNvPr id="396" name="Containers"/>
            <p:cNvSpPr txBox="1"/>
            <p:nvPr/>
          </p:nvSpPr>
          <p:spPr>
            <a:xfrm>
              <a:off x="0" y="1890072"/>
              <a:ext cx="3916866" cy="168849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9050" tIns="19050" rIns="19050" bIns="19050" numCol="1" anchor="ctr">
              <a:spAutoFit/>
            </a:bodyPr>
            <a:lstStyle>
              <a:lvl1pPr>
                <a:lnSpc>
                  <a:spcPct val="120000"/>
                </a:lnSpc>
                <a:defRPr sz="4500">
                  <a:solidFill>
                    <a:srgbClr val="797979"/>
                  </a:solidFill>
                </a:defRPr>
              </a:lvl1pPr>
            </a:lstStyle>
            <a:p>
              <a:pPr algn="ctr" defTabSz="309555" hangingPunct="0"/>
              <a:r>
                <a:rPr sz="1688" kern="0" dirty="0">
                  <a:latin typeface="Arial" panose="020B0604020202020204"/>
                  <a:sym typeface="Helvetica Light"/>
                </a:rPr>
                <a:t>Containers</a:t>
              </a:r>
              <a:r>
                <a:rPr lang="en-US" sz="1688" kern="0" dirty="0">
                  <a:latin typeface="Arial" panose="020B0604020202020204"/>
                  <a:sym typeface="Helvetica Light"/>
                </a:rPr>
                <a:t> / PaaS</a:t>
              </a:r>
              <a:endParaRPr sz="1688" kern="0" dirty="0">
                <a:latin typeface="Arial" panose="020B0604020202020204"/>
                <a:sym typeface="Helvetica Light"/>
              </a:endParaRPr>
            </a:p>
          </p:txBody>
        </p:sp>
        <p:pic>
          <p:nvPicPr>
            <p:cNvPr id="397" name="Image" descr="Image"/>
            <p:cNvPicPr>
              <a:picLocks noChangeAspect="1"/>
            </p:cNvPicPr>
            <p:nvPr/>
          </p:nvPicPr>
          <p:blipFill>
            <a:blip r:embed="rId8"/>
            <a:stretch>
              <a:fillRect/>
            </a:stretch>
          </p:blipFill>
          <p:spPr>
            <a:xfrm>
              <a:off x="612233" y="0"/>
              <a:ext cx="2692401" cy="2032000"/>
            </a:xfrm>
            <a:prstGeom prst="rect">
              <a:avLst/>
            </a:prstGeom>
            <a:ln w="12700" cap="flat">
              <a:noFill/>
              <a:miter lim="400000"/>
            </a:ln>
            <a:effectLst/>
          </p:spPr>
        </p:pic>
      </p:grpSp>
      <p:sp>
        <p:nvSpPr>
          <p:cNvPr id="23" name="INTRODUCTION TO SERVERLESS">
            <a:extLst>
              <a:ext uri="{FF2B5EF4-FFF2-40B4-BE49-F238E27FC236}">
                <a16:creationId xmlns:a16="http://schemas.microsoft.com/office/drawing/2014/main" id="{9D3137CB-880D-FE40-9062-BA14993BE960}"/>
              </a:ext>
            </a:extLst>
          </p:cNvPr>
          <p:cNvSpPr txBox="1"/>
          <p:nvPr/>
        </p:nvSpPr>
        <p:spPr>
          <a:xfrm>
            <a:off x="5681076" y="145162"/>
            <a:ext cx="3045370" cy="31162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4289" rIns="34289">
            <a:spAutoFit/>
          </a:bodyPr>
          <a:lstStyle>
            <a:lvl1pPr algn="ctr">
              <a:spcBef>
                <a:spcPts val="1400"/>
              </a:spcBef>
              <a:defRPr sz="1900" spc="-1">
                <a:solidFill>
                  <a:srgbClr val="FFFFFF"/>
                </a:solidFill>
                <a:uFill>
                  <a:solidFill>
                    <a:srgbClr val="FFFFFF"/>
                  </a:solidFill>
                </a:uFill>
                <a:latin typeface="IBM Plex Sans"/>
                <a:ea typeface="IBM Plex Sans"/>
                <a:cs typeface="IBM Plex Sans"/>
                <a:sym typeface="IBM Plex Sans"/>
              </a:defRPr>
            </a:lvl1pPr>
          </a:lstStyle>
          <a:p>
            <a:pPr defTabSz="685800">
              <a:spcBef>
                <a:spcPts val="1050"/>
              </a:spcBef>
            </a:pPr>
            <a:r>
              <a:rPr sz="1425" dirty="0">
                <a:solidFill>
                  <a:srgbClr val="000000"/>
                </a:solidFill>
              </a:rPr>
              <a:t>SERVERLESS</a:t>
            </a:r>
            <a:r>
              <a:rPr lang="en-US" sz="1425" dirty="0">
                <a:solidFill>
                  <a:srgbClr val="000000"/>
                </a:solidFill>
              </a:rPr>
              <a:t> COMPUTING</a:t>
            </a:r>
            <a:endParaRPr sz="1425" dirty="0">
              <a:solidFill>
                <a:srgbClr val="000000"/>
              </a:solidFill>
            </a:endParaRPr>
          </a:p>
        </p:txBody>
      </p:sp>
    </p:spTree>
    <p:extLst>
      <p:ext uri="{BB962C8B-B14F-4D97-AF65-F5344CB8AC3E}">
        <p14:creationId xmlns:p14="http://schemas.microsoft.com/office/powerpoint/2010/main" val="2611640497"/>
      </p:ext>
    </p:extLst>
  </p:cSld>
  <p:clrMapOvr>
    <a:masterClrMapping/>
  </p:clrMapOvr>
  <mc:AlternateContent xmlns:mc="http://schemas.openxmlformats.org/markup-compatibility/2006" xmlns:p14="http://schemas.microsoft.com/office/powerpoint/2010/main">
    <mc:Choice Requires="p14">
      <p:transition p14:dur="300">
        <p:dissolve/>
      </p:transition>
    </mc:Choice>
    <mc:Fallback xmlns:a14="http://schemas.microsoft.com/office/drawing/2010/main" xmlns:m="http://schemas.openxmlformats.org/officeDocument/2006/math" xmlns="">
      <p:transition spd="fast">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9" presetClass="entr" fill="hold" grpId="0" nodeType="afterEffect">
                                  <p:stCondLst>
                                    <p:cond delay="0"/>
                                  </p:stCondLst>
                                  <p:iterate>
                                    <p:tmAbs val="0"/>
                                  </p:iterate>
                                  <p:childTnLst>
                                    <p:set>
                                      <p:cBhvr>
                                        <p:cTn id="6" fill="hold"/>
                                        <p:tgtEl>
                                          <p:spTgt spid="389"/>
                                        </p:tgtEl>
                                        <p:attrNameLst>
                                          <p:attrName>style.visibility</p:attrName>
                                        </p:attrNameLst>
                                      </p:cBhvr>
                                      <p:to>
                                        <p:strVal val="visible"/>
                                      </p:to>
                                    </p:set>
                                    <p:animEffect transition="in" filter="dissolve">
                                      <p:cBhvr>
                                        <p:cTn id="7" dur="500"/>
                                        <p:tgtEl>
                                          <p:spTgt spid="389"/>
                                        </p:tgtEl>
                                      </p:cBhvr>
                                    </p:animEffect>
                                  </p:childTnLst>
                                </p:cTn>
                              </p:par>
                            </p:childTnLst>
                          </p:cTn>
                        </p:par>
                        <p:par>
                          <p:cTn id="8" fill="hold">
                            <p:stCondLst>
                              <p:cond delay="500"/>
                            </p:stCondLst>
                            <p:childTnLst>
                              <p:par>
                                <p:cTn id="9" presetID="9" presetClass="entr" fill="hold" grpId="0" nodeType="afterEffect">
                                  <p:stCondLst>
                                    <p:cond delay="0"/>
                                  </p:stCondLst>
                                  <p:iterate>
                                    <p:tmAbs val="0"/>
                                  </p:iterate>
                                  <p:childTnLst>
                                    <p:set>
                                      <p:cBhvr>
                                        <p:cTn id="10" fill="hold"/>
                                        <p:tgtEl>
                                          <p:spTgt spid="392"/>
                                        </p:tgtEl>
                                        <p:attrNameLst>
                                          <p:attrName>style.visibility</p:attrName>
                                        </p:attrNameLst>
                                      </p:cBhvr>
                                      <p:to>
                                        <p:strVal val="visible"/>
                                      </p:to>
                                    </p:set>
                                    <p:animEffect transition="in" filter="dissolve">
                                      <p:cBhvr>
                                        <p:cTn id="11" dur="500"/>
                                        <p:tgtEl>
                                          <p:spTgt spid="392"/>
                                        </p:tgtEl>
                                      </p:cBhvr>
                                    </p:animEffect>
                                  </p:childTnLst>
                                </p:cTn>
                              </p:par>
                            </p:childTnLst>
                          </p:cTn>
                        </p:par>
                        <p:par>
                          <p:cTn id="12" fill="hold">
                            <p:stCondLst>
                              <p:cond delay="1000"/>
                            </p:stCondLst>
                            <p:childTnLst>
                              <p:par>
                                <p:cTn id="13" presetID="9" presetClass="entr" fill="hold" grpId="0" nodeType="afterEffect">
                                  <p:stCondLst>
                                    <p:cond delay="0"/>
                                  </p:stCondLst>
                                  <p:iterate>
                                    <p:tmAbs val="0"/>
                                  </p:iterate>
                                  <p:childTnLst>
                                    <p:set>
                                      <p:cBhvr>
                                        <p:cTn id="14" fill="hold"/>
                                        <p:tgtEl>
                                          <p:spTgt spid="398"/>
                                        </p:tgtEl>
                                        <p:attrNameLst>
                                          <p:attrName>style.visibility</p:attrName>
                                        </p:attrNameLst>
                                      </p:cBhvr>
                                      <p:to>
                                        <p:strVal val="visible"/>
                                      </p:to>
                                    </p:set>
                                    <p:animEffect transition="in" filter="dissolve">
                                      <p:cBhvr>
                                        <p:cTn id="15" dur="500"/>
                                        <p:tgtEl>
                                          <p:spTgt spid="398"/>
                                        </p:tgtEl>
                                      </p:cBhvr>
                                    </p:animEffect>
                                  </p:childTnLst>
                                </p:cTn>
                              </p:par>
                            </p:childTnLst>
                          </p:cTn>
                        </p:par>
                        <p:par>
                          <p:cTn id="16" fill="hold">
                            <p:stCondLst>
                              <p:cond delay="1500"/>
                            </p:stCondLst>
                            <p:childTnLst>
                              <p:par>
                                <p:cTn id="17" presetID="9" presetClass="entr" fill="hold" grpId="0" nodeType="afterEffect">
                                  <p:stCondLst>
                                    <p:cond delay="0"/>
                                  </p:stCondLst>
                                  <p:iterate>
                                    <p:tmAbs val="0"/>
                                  </p:iterate>
                                  <p:childTnLst>
                                    <p:set>
                                      <p:cBhvr>
                                        <p:cTn id="18" fill="hold"/>
                                        <p:tgtEl>
                                          <p:spTgt spid="395"/>
                                        </p:tgtEl>
                                        <p:attrNameLst>
                                          <p:attrName>style.visibility</p:attrName>
                                        </p:attrNameLst>
                                      </p:cBhvr>
                                      <p:to>
                                        <p:strVal val="visible"/>
                                      </p:to>
                                    </p:set>
                                    <p:animEffect transition="in" filter="dissolve">
                                      <p:cBhvr>
                                        <p:cTn id="19" dur="500"/>
                                        <p:tgtEl>
                                          <p:spTgt spid="3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 grpId="0" animBg="1" advAuto="0"/>
      <p:bldP spid="392" grpId="0" animBg="1" advAuto="0"/>
      <p:bldP spid="395" grpId="0" animBg="1" advAuto="0"/>
      <p:bldP spid="398" grpId="0" animBg="1" advAuto="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6BCC2E56-B60D-7046-B725-FFB5E803CFC9}"/>
              </a:ext>
            </a:extLst>
          </p:cNvPr>
          <p:cNvSpPr>
            <a:spLocks noGrp="1"/>
          </p:cNvSpPr>
          <p:nvPr>
            <p:ph type="body" idx="4294967295"/>
          </p:nvPr>
        </p:nvSpPr>
        <p:spPr>
          <a:xfrm>
            <a:off x="1" y="1214439"/>
            <a:ext cx="7877175" cy="3452812"/>
          </a:xfrm>
        </p:spPr>
        <p:txBody>
          <a:bodyPr/>
          <a:lstStyle/>
          <a:p>
            <a:r>
              <a:rPr lang="en-US" dirty="0"/>
              <a:t> </a:t>
            </a:r>
          </a:p>
        </p:txBody>
      </p:sp>
      <p:pic>
        <p:nvPicPr>
          <p:cNvPr id="10" name="Picture 9" descr="A screenshot of a cell phone&#10;&#10;Description automatically generated">
            <a:extLst>
              <a:ext uri="{FF2B5EF4-FFF2-40B4-BE49-F238E27FC236}">
                <a16:creationId xmlns:a16="http://schemas.microsoft.com/office/drawing/2014/main" id="{50908A29-AD43-634B-84E1-79A65A73692D}"/>
              </a:ext>
            </a:extLst>
          </p:cNvPr>
          <p:cNvPicPr>
            <a:picLocks noChangeAspect="1"/>
          </p:cNvPicPr>
          <p:nvPr/>
        </p:nvPicPr>
        <p:blipFill>
          <a:blip r:embed="rId2"/>
          <a:stretch>
            <a:fillRect/>
          </a:stretch>
        </p:blipFill>
        <p:spPr>
          <a:xfrm>
            <a:off x="460783" y="908040"/>
            <a:ext cx="6901628" cy="1428181"/>
          </a:xfrm>
          <a:prstGeom prst="rect">
            <a:avLst/>
          </a:prstGeom>
        </p:spPr>
      </p:pic>
      <p:pic>
        <p:nvPicPr>
          <p:cNvPr id="12" name="Picture 11" descr="A screenshot of a cell phone&#10;&#10;Description automatically generated">
            <a:extLst>
              <a:ext uri="{FF2B5EF4-FFF2-40B4-BE49-F238E27FC236}">
                <a16:creationId xmlns:a16="http://schemas.microsoft.com/office/drawing/2014/main" id="{3F5B3A1D-C853-F044-ADC0-8CEFAD3D16C7}"/>
              </a:ext>
            </a:extLst>
          </p:cNvPr>
          <p:cNvPicPr>
            <a:picLocks noChangeAspect="1"/>
          </p:cNvPicPr>
          <p:nvPr/>
        </p:nvPicPr>
        <p:blipFill>
          <a:blip r:embed="rId3"/>
          <a:stretch>
            <a:fillRect/>
          </a:stretch>
        </p:blipFill>
        <p:spPr>
          <a:xfrm>
            <a:off x="484162" y="2829358"/>
            <a:ext cx="6901628" cy="1669190"/>
          </a:xfrm>
          <a:prstGeom prst="rect">
            <a:avLst/>
          </a:prstGeom>
        </p:spPr>
      </p:pic>
      <p:sp>
        <p:nvSpPr>
          <p:cNvPr id="14" name="TextShape 4">
            <a:extLst>
              <a:ext uri="{FF2B5EF4-FFF2-40B4-BE49-F238E27FC236}">
                <a16:creationId xmlns:a16="http://schemas.microsoft.com/office/drawing/2014/main" id="{064956B1-2366-DF4F-89BD-0169B6167789}"/>
              </a:ext>
            </a:extLst>
          </p:cNvPr>
          <p:cNvSpPr txBox="1"/>
          <p:nvPr/>
        </p:nvSpPr>
        <p:spPr>
          <a:xfrm>
            <a:off x="460783" y="605986"/>
            <a:ext cx="4114530" cy="23083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defTabSz="685800">
              <a:spcBef>
                <a:spcPts val="1050"/>
              </a:spcBef>
              <a:defRPr sz="2100" b="1" spc="-1">
                <a:solidFill>
                  <a:srgbClr val="FFFFFF"/>
                </a:solidFill>
                <a:uFill>
                  <a:solidFill>
                    <a:srgbClr val="FFFFFF"/>
                  </a:solidFill>
                </a:uFill>
                <a:latin typeface="IBM Plex Sans"/>
                <a:ea typeface="IBM Plex Sans"/>
                <a:cs typeface="IBM Plex Sans"/>
                <a:sym typeface="IBM Plex Sans"/>
              </a:defRPr>
            </a:pPr>
            <a:r>
              <a:rPr lang="en-US" sz="1500" b="1" spc="-1" dirty="0">
                <a:solidFill>
                  <a:srgbClr val="FFFFFF"/>
                </a:solidFill>
                <a:uFill>
                  <a:solidFill>
                    <a:srgbClr val="FFFFFF"/>
                  </a:solidFill>
                </a:uFill>
                <a:latin typeface="IBM Plex Sans"/>
                <a:sym typeface="IBM Plex Sans"/>
              </a:rPr>
              <a:t>Event</a:t>
            </a:r>
            <a:r>
              <a:rPr lang="en-US" sz="1500" spc="-1" dirty="0">
                <a:solidFill>
                  <a:srgbClr val="FFFFFF"/>
                </a:solidFill>
                <a:uFill>
                  <a:solidFill>
                    <a:srgbClr val="FFFFFF"/>
                  </a:solidFill>
                </a:uFill>
                <a:latin typeface="IBM Plex Sans"/>
                <a:sym typeface="IBM Plex Sans"/>
              </a:rPr>
              <a:t> </a:t>
            </a:r>
            <a:r>
              <a:rPr lang="en-US" sz="1500" b="1" spc="-1" dirty="0">
                <a:solidFill>
                  <a:srgbClr val="FFFFFF"/>
                </a:solidFill>
                <a:uFill>
                  <a:solidFill>
                    <a:srgbClr val="FFFFFF"/>
                  </a:solidFill>
                </a:uFill>
                <a:latin typeface="IBM Plex Sans"/>
                <a:sym typeface="IBM Plex Sans"/>
              </a:rPr>
              <a:t>Providers</a:t>
            </a:r>
            <a:r>
              <a:rPr lang="en-US" sz="1500" spc="-1" dirty="0">
                <a:solidFill>
                  <a:srgbClr val="FFFFFF"/>
                </a:solidFill>
                <a:uFill>
                  <a:solidFill>
                    <a:srgbClr val="FFFFFF"/>
                  </a:solidFill>
                </a:uFill>
                <a:latin typeface="IBM Plex Sans"/>
                <a:sym typeface="IBM Plex Sans"/>
              </a:rPr>
              <a:t>..</a:t>
            </a:r>
            <a:endParaRPr sz="1500" spc="-1" dirty="0">
              <a:solidFill>
                <a:srgbClr val="FFFFFF"/>
              </a:solidFill>
              <a:uFill>
                <a:solidFill>
                  <a:srgbClr val="FFFFFF"/>
                </a:solidFill>
              </a:uFill>
              <a:latin typeface="IBM Plex Sans"/>
              <a:sym typeface="IBM Plex Sans"/>
            </a:endParaRPr>
          </a:p>
        </p:txBody>
      </p:sp>
      <p:sp>
        <p:nvSpPr>
          <p:cNvPr id="16" name="TextShape 4">
            <a:extLst>
              <a:ext uri="{FF2B5EF4-FFF2-40B4-BE49-F238E27FC236}">
                <a16:creationId xmlns:a16="http://schemas.microsoft.com/office/drawing/2014/main" id="{A9D9E24F-4721-D943-9735-FAC5685F6516}"/>
              </a:ext>
            </a:extLst>
          </p:cNvPr>
          <p:cNvSpPr txBox="1"/>
          <p:nvPr/>
        </p:nvSpPr>
        <p:spPr>
          <a:xfrm>
            <a:off x="457470" y="2492342"/>
            <a:ext cx="4114530" cy="23083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defTabSz="685800">
              <a:spcBef>
                <a:spcPts val="1050"/>
              </a:spcBef>
              <a:defRPr sz="2100" b="1" spc="-1">
                <a:solidFill>
                  <a:srgbClr val="FFFFFF"/>
                </a:solidFill>
                <a:uFill>
                  <a:solidFill>
                    <a:srgbClr val="FFFFFF"/>
                  </a:solidFill>
                </a:uFill>
                <a:latin typeface="IBM Plex Sans"/>
                <a:ea typeface="IBM Plex Sans"/>
                <a:cs typeface="IBM Plex Sans"/>
                <a:sym typeface="IBM Plex Sans"/>
              </a:defRPr>
            </a:pPr>
            <a:r>
              <a:rPr lang="en-US" sz="1500" b="1" spc="-1" dirty="0">
                <a:solidFill>
                  <a:srgbClr val="FFFFFF"/>
                </a:solidFill>
                <a:uFill>
                  <a:solidFill>
                    <a:srgbClr val="FFFFFF"/>
                  </a:solidFill>
                </a:uFill>
                <a:latin typeface="IBM Plex Sans"/>
                <a:sym typeface="IBM Plex Sans"/>
              </a:rPr>
              <a:t>Runtimes.. </a:t>
            </a:r>
            <a:endParaRPr sz="1500" b="1" spc="-1" dirty="0">
              <a:solidFill>
                <a:srgbClr val="FFFFFF"/>
              </a:solidFill>
              <a:uFill>
                <a:solidFill>
                  <a:srgbClr val="FFFFFF"/>
                </a:solidFill>
              </a:uFill>
              <a:latin typeface="IBM Plex Sans"/>
              <a:sym typeface="IBM Plex Sans"/>
            </a:endParaRPr>
          </a:p>
        </p:txBody>
      </p:sp>
      <p:sp>
        <p:nvSpPr>
          <p:cNvPr id="18" name="INTRODUCTION TO SERVERLESS">
            <a:extLst>
              <a:ext uri="{FF2B5EF4-FFF2-40B4-BE49-F238E27FC236}">
                <a16:creationId xmlns:a16="http://schemas.microsoft.com/office/drawing/2014/main" id="{E2CAD9EE-FF80-5444-9DBA-13C56CC158D2}"/>
              </a:ext>
            </a:extLst>
          </p:cNvPr>
          <p:cNvSpPr txBox="1"/>
          <p:nvPr/>
        </p:nvSpPr>
        <p:spPr>
          <a:xfrm>
            <a:off x="5681076" y="145162"/>
            <a:ext cx="3045370" cy="31162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4289" rIns="34289">
            <a:spAutoFit/>
          </a:bodyPr>
          <a:lstStyle>
            <a:lvl1pPr algn="ctr">
              <a:spcBef>
                <a:spcPts val="1400"/>
              </a:spcBef>
              <a:defRPr sz="1900" spc="-1">
                <a:solidFill>
                  <a:srgbClr val="FFFFFF"/>
                </a:solidFill>
                <a:uFill>
                  <a:solidFill>
                    <a:srgbClr val="FFFFFF"/>
                  </a:solidFill>
                </a:uFill>
                <a:latin typeface="IBM Plex Sans"/>
                <a:ea typeface="IBM Plex Sans"/>
                <a:cs typeface="IBM Plex Sans"/>
                <a:sym typeface="IBM Plex Sans"/>
              </a:defRPr>
            </a:lvl1pPr>
          </a:lstStyle>
          <a:p>
            <a:pPr defTabSz="685800">
              <a:spcBef>
                <a:spcPts val="1050"/>
              </a:spcBef>
            </a:pPr>
            <a:r>
              <a:rPr sz="1425" dirty="0"/>
              <a:t>SERVERLESS</a:t>
            </a:r>
            <a:r>
              <a:rPr lang="en-US" sz="1425" dirty="0"/>
              <a:t> COMPUTING</a:t>
            </a:r>
            <a:endParaRPr sz="1425" dirty="0"/>
          </a:p>
        </p:txBody>
      </p:sp>
    </p:spTree>
    <p:extLst>
      <p:ext uri="{BB962C8B-B14F-4D97-AF65-F5344CB8AC3E}">
        <p14:creationId xmlns:p14="http://schemas.microsoft.com/office/powerpoint/2010/main" val="402411489"/>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15ABA-4D7A-3B4D-A612-4F8F480B4241}"/>
              </a:ext>
            </a:extLst>
          </p:cNvPr>
          <p:cNvSpPr>
            <a:spLocks noGrp="1"/>
          </p:cNvSpPr>
          <p:nvPr>
            <p:ph type="title" idx="4294967295"/>
          </p:nvPr>
        </p:nvSpPr>
        <p:spPr>
          <a:xfrm>
            <a:off x="234779" y="357188"/>
            <a:ext cx="7642397" cy="857250"/>
          </a:xfrm>
        </p:spPr>
        <p:txBody>
          <a:bodyPr>
            <a:normAutofit/>
          </a:bodyPr>
          <a:lstStyle/>
          <a:p>
            <a:r>
              <a:rPr lang="en-US" sz="3000" dirty="0"/>
              <a:t>What can I use Cloud functions for ?</a:t>
            </a:r>
          </a:p>
        </p:txBody>
      </p:sp>
      <p:sp>
        <p:nvSpPr>
          <p:cNvPr id="8" name="Text Placeholder 7">
            <a:extLst>
              <a:ext uri="{FF2B5EF4-FFF2-40B4-BE49-F238E27FC236}">
                <a16:creationId xmlns:a16="http://schemas.microsoft.com/office/drawing/2014/main" id="{6BCC2E56-B60D-7046-B725-FFB5E803CFC9}"/>
              </a:ext>
            </a:extLst>
          </p:cNvPr>
          <p:cNvSpPr>
            <a:spLocks noGrp="1"/>
          </p:cNvSpPr>
          <p:nvPr>
            <p:ph type="body" idx="4294967295"/>
          </p:nvPr>
        </p:nvSpPr>
        <p:spPr>
          <a:xfrm>
            <a:off x="1" y="1214439"/>
            <a:ext cx="7877175" cy="3452812"/>
          </a:xfrm>
        </p:spPr>
        <p:txBody>
          <a:bodyPr/>
          <a:lstStyle/>
          <a:p>
            <a:r>
              <a:rPr lang="en-US" dirty="0"/>
              <a:t> </a:t>
            </a:r>
          </a:p>
        </p:txBody>
      </p:sp>
      <p:pic>
        <p:nvPicPr>
          <p:cNvPr id="4" name="Picture 3" descr="A screenshot of a cell phone&#10;&#10;Description automatically generated">
            <a:extLst>
              <a:ext uri="{FF2B5EF4-FFF2-40B4-BE49-F238E27FC236}">
                <a16:creationId xmlns:a16="http://schemas.microsoft.com/office/drawing/2014/main" id="{5E30CB87-A28F-7B41-8418-C90E7BFC8E15}"/>
              </a:ext>
            </a:extLst>
          </p:cNvPr>
          <p:cNvPicPr>
            <a:picLocks noChangeAspect="1"/>
          </p:cNvPicPr>
          <p:nvPr/>
        </p:nvPicPr>
        <p:blipFill>
          <a:blip r:embed="rId2"/>
          <a:stretch>
            <a:fillRect/>
          </a:stretch>
        </p:blipFill>
        <p:spPr>
          <a:xfrm>
            <a:off x="4811663" y="1050750"/>
            <a:ext cx="4032602" cy="1613041"/>
          </a:xfrm>
          <a:prstGeom prst="rect">
            <a:avLst/>
          </a:prstGeom>
        </p:spPr>
      </p:pic>
      <p:pic>
        <p:nvPicPr>
          <p:cNvPr id="9" name="Picture 8" descr="A screenshot of a cell phone&#10;&#10;Description automatically generated">
            <a:extLst>
              <a:ext uri="{FF2B5EF4-FFF2-40B4-BE49-F238E27FC236}">
                <a16:creationId xmlns:a16="http://schemas.microsoft.com/office/drawing/2014/main" id="{FCEC1402-53CC-3E40-8160-F7F1E731BD49}"/>
              </a:ext>
            </a:extLst>
          </p:cNvPr>
          <p:cNvPicPr>
            <a:picLocks noChangeAspect="1"/>
          </p:cNvPicPr>
          <p:nvPr/>
        </p:nvPicPr>
        <p:blipFill>
          <a:blip r:embed="rId3"/>
          <a:stretch>
            <a:fillRect/>
          </a:stretch>
        </p:blipFill>
        <p:spPr>
          <a:xfrm>
            <a:off x="234778" y="1050750"/>
            <a:ext cx="4345544" cy="1613042"/>
          </a:xfrm>
          <a:prstGeom prst="rect">
            <a:avLst/>
          </a:prstGeom>
        </p:spPr>
      </p:pic>
      <p:pic>
        <p:nvPicPr>
          <p:cNvPr id="15" name="Picture 14" descr="A screenshot of a cell phone&#10;&#10;Description automatically generated">
            <a:extLst>
              <a:ext uri="{FF2B5EF4-FFF2-40B4-BE49-F238E27FC236}">
                <a16:creationId xmlns:a16="http://schemas.microsoft.com/office/drawing/2014/main" id="{CD75FF29-1913-394F-B04A-53EBBEB6BEE0}"/>
              </a:ext>
            </a:extLst>
          </p:cNvPr>
          <p:cNvPicPr>
            <a:picLocks noChangeAspect="1"/>
          </p:cNvPicPr>
          <p:nvPr/>
        </p:nvPicPr>
        <p:blipFill>
          <a:blip r:embed="rId4"/>
          <a:stretch>
            <a:fillRect/>
          </a:stretch>
        </p:blipFill>
        <p:spPr>
          <a:xfrm>
            <a:off x="234778" y="3283194"/>
            <a:ext cx="4244222" cy="703618"/>
          </a:xfrm>
          <a:prstGeom prst="rect">
            <a:avLst/>
          </a:prstGeom>
        </p:spPr>
      </p:pic>
      <p:pic>
        <p:nvPicPr>
          <p:cNvPr id="17" name="Picture 16" descr="A picture containing knife&#10;&#10;Description automatically generated">
            <a:extLst>
              <a:ext uri="{FF2B5EF4-FFF2-40B4-BE49-F238E27FC236}">
                <a16:creationId xmlns:a16="http://schemas.microsoft.com/office/drawing/2014/main" id="{7FB077F9-2CBA-604E-B71C-8329113B90B9}"/>
              </a:ext>
            </a:extLst>
          </p:cNvPr>
          <p:cNvPicPr>
            <a:picLocks noChangeAspect="1"/>
          </p:cNvPicPr>
          <p:nvPr/>
        </p:nvPicPr>
        <p:blipFill>
          <a:blip r:embed="rId5"/>
          <a:stretch>
            <a:fillRect/>
          </a:stretch>
        </p:blipFill>
        <p:spPr>
          <a:xfrm>
            <a:off x="4811662" y="3287745"/>
            <a:ext cx="3910943" cy="703618"/>
          </a:xfrm>
          <a:prstGeom prst="rect">
            <a:avLst/>
          </a:prstGeom>
        </p:spPr>
      </p:pic>
      <p:sp>
        <p:nvSpPr>
          <p:cNvPr id="18" name="INTRODUCTION TO SERVERLESS">
            <a:extLst>
              <a:ext uri="{FF2B5EF4-FFF2-40B4-BE49-F238E27FC236}">
                <a16:creationId xmlns:a16="http://schemas.microsoft.com/office/drawing/2014/main" id="{2F0846C8-6CE1-8D48-A4B4-8A4742C9AF23}"/>
              </a:ext>
            </a:extLst>
          </p:cNvPr>
          <p:cNvSpPr txBox="1"/>
          <p:nvPr/>
        </p:nvSpPr>
        <p:spPr>
          <a:xfrm>
            <a:off x="5681076" y="145162"/>
            <a:ext cx="3045370" cy="31162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4289" rIns="34289">
            <a:spAutoFit/>
          </a:bodyPr>
          <a:lstStyle>
            <a:lvl1pPr algn="ctr">
              <a:spcBef>
                <a:spcPts val="1400"/>
              </a:spcBef>
              <a:defRPr sz="1900" spc="-1">
                <a:solidFill>
                  <a:srgbClr val="FFFFFF"/>
                </a:solidFill>
                <a:uFill>
                  <a:solidFill>
                    <a:srgbClr val="FFFFFF"/>
                  </a:solidFill>
                </a:uFill>
                <a:latin typeface="IBM Plex Sans"/>
                <a:ea typeface="IBM Plex Sans"/>
                <a:cs typeface="IBM Plex Sans"/>
                <a:sym typeface="IBM Plex Sans"/>
              </a:defRPr>
            </a:lvl1pPr>
          </a:lstStyle>
          <a:p>
            <a:pPr defTabSz="685800">
              <a:spcBef>
                <a:spcPts val="1050"/>
              </a:spcBef>
            </a:pPr>
            <a:r>
              <a:rPr sz="1425" dirty="0"/>
              <a:t>SERVERLESS</a:t>
            </a:r>
            <a:r>
              <a:rPr lang="en-US" sz="1425" dirty="0"/>
              <a:t> COMPUTING</a:t>
            </a:r>
            <a:endParaRPr sz="1425" dirty="0"/>
          </a:p>
        </p:txBody>
      </p:sp>
    </p:spTree>
    <p:extLst>
      <p:ext uri="{BB962C8B-B14F-4D97-AF65-F5344CB8AC3E}">
        <p14:creationId xmlns:p14="http://schemas.microsoft.com/office/powerpoint/2010/main" val="1946564874"/>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220912-319E-4BC9-8766-5FA0B5FA4425}"/>
              </a:ext>
            </a:extLst>
          </p:cNvPr>
          <p:cNvSpPr>
            <a:spLocks noGrp="1"/>
          </p:cNvSpPr>
          <p:nvPr>
            <p:ph type="title"/>
          </p:nvPr>
        </p:nvSpPr>
        <p:spPr/>
        <p:txBody>
          <a:bodyPr/>
          <a:lstStyle/>
          <a:p>
            <a:r>
              <a:rPr lang="en-US" dirty="0"/>
              <a:t>In a Nut-shell</a:t>
            </a:r>
          </a:p>
        </p:txBody>
      </p:sp>
      <p:sp>
        <p:nvSpPr>
          <p:cNvPr id="3" name="Slide Number Placeholder 2">
            <a:extLst>
              <a:ext uri="{FF2B5EF4-FFF2-40B4-BE49-F238E27FC236}">
                <a16:creationId xmlns:a16="http://schemas.microsoft.com/office/drawing/2014/main" id="{0764CDA5-2027-49D1-B690-315DECF613E4}"/>
              </a:ext>
            </a:extLst>
          </p:cNvPr>
          <p:cNvSpPr>
            <a:spLocks noGrp="1"/>
          </p:cNvSpPr>
          <p:nvPr>
            <p:ph type="sldNum" sz="quarter" idx="10"/>
          </p:nvPr>
        </p:nvSpPr>
        <p:spPr/>
        <p:txBody>
          <a:bodyPr/>
          <a:lstStyle/>
          <a:p>
            <a:pPr defTabSz="685800">
              <a:defRPr/>
            </a:pPr>
            <a:fld id="{3FD999D4-B456-9943-89B7-30D56181CE18}" type="slidenum">
              <a:rPr lang="en-US">
                <a:solidFill>
                  <a:srgbClr val="FFFFFF"/>
                </a:solidFill>
                <a:latin typeface="IBM Plex Sans"/>
              </a:rPr>
              <a:pPr defTabSz="685800">
                <a:defRPr/>
              </a:pPr>
              <a:t>33</a:t>
            </a:fld>
            <a:endParaRPr lang="en-US">
              <a:solidFill>
                <a:srgbClr val="FFFFFF"/>
              </a:solidFill>
              <a:latin typeface="IBM Plex Sans"/>
            </a:endParaRPr>
          </a:p>
        </p:txBody>
      </p:sp>
      <p:sp>
        <p:nvSpPr>
          <p:cNvPr id="4" name="Footer Placeholder 3">
            <a:extLst>
              <a:ext uri="{FF2B5EF4-FFF2-40B4-BE49-F238E27FC236}">
                <a16:creationId xmlns:a16="http://schemas.microsoft.com/office/drawing/2014/main" id="{48DB9405-8A84-4061-84C1-FD1DB20F4769}"/>
              </a:ext>
            </a:extLst>
          </p:cNvPr>
          <p:cNvSpPr>
            <a:spLocks noGrp="1"/>
          </p:cNvSpPr>
          <p:nvPr>
            <p:ph type="ftr" sz="quarter" idx="11"/>
          </p:nvPr>
        </p:nvSpPr>
        <p:spPr/>
        <p:txBody>
          <a:bodyPr/>
          <a:lstStyle/>
          <a:p>
            <a:pPr defTabSz="685800">
              <a:defRPr/>
            </a:pPr>
            <a:r>
              <a:rPr lang="en-US" dirty="0">
                <a:solidFill>
                  <a:srgbClr val="FFFFFF"/>
                </a:solidFill>
                <a:latin typeface="IBM Plex Sans"/>
              </a:rPr>
              <a:t> © 2020 IBM Corporation</a:t>
            </a:r>
          </a:p>
        </p:txBody>
      </p:sp>
      <p:pic>
        <p:nvPicPr>
          <p:cNvPr id="8" name="Picture 8" descr="A close up of a map&#10;&#10;Description generated with high confidence">
            <a:extLst>
              <a:ext uri="{FF2B5EF4-FFF2-40B4-BE49-F238E27FC236}">
                <a16:creationId xmlns:a16="http://schemas.microsoft.com/office/drawing/2014/main" id="{94C46AF7-58C0-47B7-9A96-2682521670D0}"/>
              </a:ext>
            </a:extLst>
          </p:cNvPr>
          <p:cNvPicPr>
            <a:picLocks noChangeAspect="1"/>
          </p:cNvPicPr>
          <p:nvPr/>
        </p:nvPicPr>
        <p:blipFill>
          <a:blip r:embed="rId2"/>
          <a:stretch>
            <a:fillRect/>
          </a:stretch>
        </p:blipFill>
        <p:spPr>
          <a:xfrm>
            <a:off x="919596" y="548702"/>
            <a:ext cx="7270172" cy="4028778"/>
          </a:xfrm>
          <a:prstGeom prst="rect">
            <a:avLst/>
          </a:prstGeom>
        </p:spPr>
      </p:pic>
      <p:sp>
        <p:nvSpPr>
          <p:cNvPr id="6" name="INTRODUCTION TO SERVERLESS">
            <a:extLst>
              <a:ext uri="{FF2B5EF4-FFF2-40B4-BE49-F238E27FC236}">
                <a16:creationId xmlns:a16="http://schemas.microsoft.com/office/drawing/2014/main" id="{3D9A0C2E-6D54-EF40-A865-6972FC96C6EA}"/>
              </a:ext>
            </a:extLst>
          </p:cNvPr>
          <p:cNvSpPr txBox="1"/>
          <p:nvPr/>
        </p:nvSpPr>
        <p:spPr>
          <a:xfrm>
            <a:off x="5681076" y="145162"/>
            <a:ext cx="3045370" cy="31162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4289" rIns="34289">
            <a:spAutoFit/>
          </a:bodyPr>
          <a:lstStyle>
            <a:lvl1pPr algn="ctr">
              <a:spcBef>
                <a:spcPts val="1400"/>
              </a:spcBef>
              <a:defRPr sz="1900" spc="-1">
                <a:solidFill>
                  <a:srgbClr val="FFFFFF"/>
                </a:solidFill>
                <a:uFill>
                  <a:solidFill>
                    <a:srgbClr val="FFFFFF"/>
                  </a:solidFill>
                </a:uFill>
                <a:latin typeface="IBM Plex Sans"/>
                <a:ea typeface="IBM Plex Sans"/>
                <a:cs typeface="IBM Plex Sans"/>
                <a:sym typeface="IBM Plex Sans"/>
              </a:defRPr>
            </a:lvl1pPr>
          </a:lstStyle>
          <a:p>
            <a:pPr defTabSz="685800">
              <a:spcBef>
                <a:spcPts val="1050"/>
              </a:spcBef>
            </a:pPr>
            <a:r>
              <a:rPr sz="1425" dirty="0"/>
              <a:t>SERVERLESS</a:t>
            </a:r>
            <a:r>
              <a:rPr lang="en-US" sz="1425" dirty="0"/>
              <a:t> COMPUTING</a:t>
            </a:r>
            <a:endParaRPr sz="1425" dirty="0"/>
          </a:p>
        </p:txBody>
      </p:sp>
    </p:spTree>
    <p:extLst>
      <p:ext uri="{BB962C8B-B14F-4D97-AF65-F5344CB8AC3E}">
        <p14:creationId xmlns:p14="http://schemas.microsoft.com/office/powerpoint/2010/main" val="17527009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22F947-BB9B-3946-B17F-B6BC479492E7}"/>
              </a:ext>
            </a:extLst>
          </p:cNvPr>
          <p:cNvSpPr>
            <a:spLocks noGrp="1"/>
          </p:cNvSpPr>
          <p:nvPr>
            <p:ph type="title"/>
          </p:nvPr>
        </p:nvSpPr>
        <p:spPr>
          <a:xfrm>
            <a:off x="210312" y="175530"/>
            <a:ext cx="6391656" cy="800100"/>
          </a:xfrm>
        </p:spPr>
        <p:txBody>
          <a:bodyPr/>
          <a:lstStyle/>
          <a:p>
            <a:r>
              <a:rPr lang="en-IN" b="1" dirty="0"/>
              <a:t>Runtime and frameworks</a:t>
            </a:r>
            <a:endParaRPr lang="en-US" dirty="0"/>
          </a:p>
        </p:txBody>
      </p:sp>
      <p:sp>
        <p:nvSpPr>
          <p:cNvPr id="4" name="Slide Number Placeholder 3">
            <a:extLst>
              <a:ext uri="{FF2B5EF4-FFF2-40B4-BE49-F238E27FC236}">
                <a16:creationId xmlns:a16="http://schemas.microsoft.com/office/drawing/2014/main" id="{950C74F1-6FD6-3448-A8DE-ED59C3E17046}"/>
              </a:ext>
            </a:extLst>
          </p:cNvPr>
          <p:cNvSpPr>
            <a:spLocks noGrp="1"/>
          </p:cNvSpPr>
          <p:nvPr>
            <p:ph type="sldNum" sz="quarter" idx="11"/>
          </p:nvPr>
        </p:nvSpPr>
        <p:spPr/>
        <p:txBody>
          <a:bodyPr/>
          <a:lstStyle/>
          <a:p>
            <a:pPr marL="0" marR="0" lvl="0" indent="0" algn="r" defTabSz="685983" rtl="0" eaLnBrk="1" fontAlgn="auto" latinLnBrk="0" hangingPunct="1">
              <a:lnSpc>
                <a:spcPct val="100000"/>
              </a:lnSpc>
              <a:spcBef>
                <a:spcPts val="0"/>
              </a:spcBef>
              <a:spcAft>
                <a:spcPts val="0"/>
              </a:spcAft>
              <a:buClrTx/>
              <a:buSzTx/>
              <a:buFontTx/>
              <a:buNone/>
              <a:tabLst/>
              <a:defRPr/>
            </a:pPr>
            <a:fld id="{59395FB3-9C97-154F-86B2-7E381B951268}" type="slidenum">
              <a:rPr kumimoji="0" lang="en-US" sz="600" b="0" i="0" u="none" strike="noStrike" kern="1200" cap="none" spc="0" normalizeH="0" baseline="0" noProof="0" smtClean="0">
                <a:ln>
                  <a:noFill/>
                </a:ln>
                <a:solidFill>
                  <a:srgbClr val="000000"/>
                </a:solidFill>
                <a:effectLst/>
                <a:uLnTx/>
                <a:uFillTx/>
                <a:latin typeface="IBM Plex Sans Light" panose="020B0403050000000000" pitchFamily="34" charset="77"/>
                <a:ea typeface="+mn-ea"/>
                <a:cs typeface="+mn-cs"/>
              </a:rPr>
              <a:pPr marL="0" marR="0" lvl="0" indent="0" algn="r" defTabSz="685983" rtl="0" eaLnBrk="1" fontAlgn="auto" latinLnBrk="0" hangingPunct="1">
                <a:lnSpc>
                  <a:spcPct val="100000"/>
                </a:lnSpc>
                <a:spcBef>
                  <a:spcPts val="0"/>
                </a:spcBef>
                <a:spcAft>
                  <a:spcPts val="0"/>
                </a:spcAft>
                <a:buClrTx/>
                <a:buSzTx/>
                <a:buFontTx/>
                <a:buNone/>
                <a:tabLst/>
                <a:defRPr/>
              </a:pPr>
              <a:t>4</a:t>
            </a:fld>
            <a:endParaRPr kumimoji="0" lang="en-US" sz="600" b="0" i="0" u="none" strike="noStrike" kern="1200" cap="none" spc="0" normalizeH="0" baseline="0" noProof="0" dirty="0">
              <a:ln>
                <a:noFill/>
              </a:ln>
              <a:solidFill>
                <a:srgbClr val="000000"/>
              </a:solidFill>
              <a:effectLst/>
              <a:uLnTx/>
              <a:uFillTx/>
              <a:latin typeface="IBM Plex Sans Light" panose="020B0403050000000000" pitchFamily="34" charset="77"/>
              <a:ea typeface="+mn-ea"/>
              <a:cs typeface="+mn-cs"/>
            </a:endParaRPr>
          </a:p>
        </p:txBody>
      </p:sp>
      <p:sp>
        <p:nvSpPr>
          <p:cNvPr id="5" name="Text Placeholder 4">
            <a:extLst>
              <a:ext uri="{FF2B5EF4-FFF2-40B4-BE49-F238E27FC236}">
                <a16:creationId xmlns:a16="http://schemas.microsoft.com/office/drawing/2014/main" id="{311BBFA9-13D1-814D-B403-A9B910B7F962}"/>
              </a:ext>
            </a:extLst>
          </p:cNvPr>
          <p:cNvSpPr>
            <a:spLocks noGrp="1"/>
          </p:cNvSpPr>
          <p:nvPr>
            <p:ph type="body" sz="quarter" idx="12"/>
          </p:nvPr>
        </p:nvSpPr>
        <p:spPr>
          <a:xfrm>
            <a:off x="4791389" y="1891284"/>
            <a:ext cx="4123944" cy="3252216"/>
          </a:xfrm>
        </p:spPr>
        <p:txBody>
          <a:bodyPr/>
          <a:lstStyle/>
          <a:p>
            <a:r>
              <a:rPr lang="en-IN" sz="1600" dirty="0"/>
              <a:t>A framework focuses more on best practices</a:t>
            </a:r>
          </a:p>
          <a:p>
            <a:r>
              <a:rPr lang="en-IN" sz="1600" dirty="0"/>
              <a:t>Frameworks are typically opinionated, designed to produce predictable outcomes.</a:t>
            </a:r>
          </a:p>
          <a:p>
            <a:endParaRPr lang="en-IN" sz="1600" dirty="0"/>
          </a:p>
          <a:p>
            <a:r>
              <a:rPr lang="en-IN" sz="1600" dirty="0"/>
              <a:t>For e.g. Spring Framework (An opinionated way to create a web server that runs on the java runtime)</a:t>
            </a:r>
          </a:p>
          <a:p>
            <a:endParaRPr lang="en-IN" sz="1600" dirty="0"/>
          </a:p>
          <a:p>
            <a:r>
              <a:rPr lang="en-IN" sz="1600" dirty="0"/>
              <a:t>Frameworks are often used to fill knowledge gaps  </a:t>
            </a:r>
          </a:p>
          <a:p>
            <a:r>
              <a:rPr lang="en-IN" sz="1600" dirty="0"/>
              <a:t>Simply make developers more efficient by providing reliable/predictable outcomes.</a:t>
            </a:r>
          </a:p>
          <a:p>
            <a:endParaRPr lang="en-IN" sz="1600" dirty="0"/>
          </a:p>
          <a:p>
            <a:endParaRPr lang="en-US" sz="1600" dirty="0"/>
          </a:p>
        </p:txBody>
      </p:sp>
      <p:sp>
        <p:nvSpPr>
          <p:cNvPr id="6" name="Text Placeholder 5">
            <a:extLst>
              <a:ext uri="{FF2B5EF4-FFF2-40B4-BE49-F238E27FC236}">
                <a16:creationId xmlns:a16="http://schemas.microsoft.com/office/drawing/2014/main" id="{930CD77C-B6F9-3040-9018-473DDFB189FA}"/>
              </a:ext>
            </a:extLst>
          </p:cNvPr>
          <p:cNvSpPr>
            <a:spLocks noGrp="1"/>
          </p:cNvSpPr>
          <p:nvPr>
            <p:ph type="body" sz="quarter" idx="13"/>
          </p:nvPr>
        </p:nvSpPr>
        <p:spPr>
          <a:xfrm>
            <a:off x="370331" y="1834987"/>
            <a:ext cx="4123944" cy="3252216"/>
          </a:xfrm>
        </p:spPr>
        <p:txBody>
          <a:bodyPr/>
          <a:lstStyle/>
          <a:p>
            <a:r>
              <a:rPr lang="en-IN" sz="1600" dirty="0"/>
              <a:t>Runtime is a platform for executing commands</a:t>
            </a:r>
          </a:p>
          <a:p>
            <a:endParaRPr lang="en-IN" sz="1600" dirty="0"/>
          </a:p>
          <a:p>
            <a:r>
              <a:rPr lang="en-IN" sz="1600" dirty="0"/>
              <a:t>For e.g. </a:t>
            </a:r>
          </a:p>
          <a:p>
            <a:r>
              <a:rPr lang="en-IN" sz="1600" dirty="0"/>
              <a:t>JRE,  (a Java runtime environment) </a:t>
            </a:r>
          </a:p>
          <a:p>
            <a:r>
              <a:rPr lang="en-IN" sz="1600" dirty="0"/>
              <a:t>Node.js (a JavaScript runtime environment)</a:t>
            </a:r>
          </a:p>
          <a:p>
            <a:endParaRPr lang="en-IN" sz="1600" dirty="0"/>
          </a:p>
          <a:p>
            <a:r>
              <a:rPr lang="en-IN" sz="1600" dirty="0"/>
              <a:t>Do not enforce any development patterns</a:t>
            </a:r>
          </a:p>
          <a:p>
            <a:endParaRPr lang="en-IN" sz="1600" dirty="0"/>
          </a:p>
          <a:p>
            <a:endParaRPr lang="en-IN" sz="1600" dirty="0"/>
          </a:p>
          <a:p>
            <a:endParaRPr lang="en-IN" sz="1600" dirty="0"/>
          </a:p>
          <a:p>
            <a:endParaRPr lang="en-US" sz="1600" dirty="0"/>
          </a:p>
        </p:txBody>
      </p:sp>
      <p:pic>
        <p:nvPicPr>
          <p:cNvPr id="7" name="Picture 6">
            <a:extLst>
              <a:ext uri="{FF2B5EF4-FFF2-40B4-BE49-F238E27FC236}">
                <a16:creationId xmlns:a16="http://schemas.microsoft.com/office/drawing/2014/main" id="{AB5A0892-5E45-B341-AB5E-FBBFEC193348}"/>
              </a:ext>
            </a:extLst>
          </p:cNvPr>
          <p:cNvPicPr>
            <a:picLocks noChangeAspect="1"/>
          </p:cNvPicPr>
          <p:nvPr/>
        </p:nvPicPr>
        <p:blipFill>
          <a:blip r:embed="rId2"/>
          <a:stretch>
            <a:fillRect/>
          </a:stretch>
        </p:blipFill>
        <p:spPr>
          <a:xfrm>
            <a:off x="4834926" y="530967"/>
            <a:ext cx="3851874" cy="1304020"/>
          </a:xfrm>
          <a:prstGeom prst="rect">
            <a:avLst/>
          </a:prstGeom>
        </p:spPr>
      </p:pic>
      <p:pic>
        <p:nvPicPr>
          <p:cNvPr id="8" name="Picture 7">
            <a:extLst>
              <a:ext uri="{FF2B5EF4-FFF2-40B4-BE49-F238E27FC236}">
                <a16:creationId xmlns:a16="http://schemas.microsoft.com/office/drawing/2014/main" id="{09FE20C7-C298-DC42-979C-1FA3206B9A5B}"/>
              </a:ext>
            </a:extLst>
          </p:cNvPr>
          <p:cNvPicPr>
            <a:picLocks noChangeAspect="1"/>
          </p:cNvPicPr>
          <p:nvPr/>
        </p:nvPicPr>
        <p:blipFill>
          <a:blip r:embed="rId3"/>
          <a:stretch>
            <a:fillRect/>
          </a:stretch>
        </p:blipFill>
        <p:spPr>
          <a:xfrm>
            <a:off x="529471" y="753497"/>
            <a:ext cx="858959" cy="858959"/>
          </a:xfrm>
          <a:prstGeom prst="rect">
            <a:avLst/>
          </a:prstGeom>
        </p:spPr>
      </p:pic>
      <p:pic>
        <p:nvPicPr>
          <p:cNvPr id="3" name="Picture 2">
            <a:extLst>
              <a:ext uri="{FF2B5EF4-FFF2-40B4-BE49-F238E27FC236}">
                <a16:creationId xmlns:a16="http://schemas.microsoft.com/office/drawing/2014/main" id="{295F26C0-0B35-404F-9197-32BD214B2F07}"/>
              </a:ext>
            </a:extLst>
          </p:cNvPr>
          <p:cNvPicPr>
            <a:picLocks noChangeAspect="1"/>
          </p:cNvPicPr>
          <p:nvPr/>
        </p:nvPicPr>
        <p:blipFill>
          <a:blip r:embed="rId4"/>
          <a:stretch>
            <a:fillRect/>
          </a:stretch>
        </p:blipFill>
        <p:spPr>
          <a:xfrm>
            <a:off x="1551855" y="753497"/>
            <a:ext cx="1198239" cy="858959"/>
          </a:xfrm>
          <a:prstGeom prst="rect">
            <a:avLst/>
          </a:prstGeom>
        </p:spPr>
      </p:pic>
      <p:pic>
        <p:nvPicPr>
          <p:cNvPr id="9" name="Picture 8">
            <a:extLst>
              <a:ext uri="{FF2B5EF4-FFF2-40B4-BE49-F238E27FC236}">
                <a16:creationId xmlns:a16="http://schemas.microsoft.com/office/drawing/2014/main" id="{413C48A7-89DA-A44C-BE59-4B442C8DFA3B}"/>
              </a:ext>
            </a:extLst>
          </p:cNvPr>
          <p:cNvPicPr>
            <a:picLocks noChangeAspect="1"/>
          </p:cNvPicPr>
          <p:nvPr/>
        </p:nvPicPr>
        <p:blipFill>
          <a:blip r:embed="rId5"/>
          <a:stretch>
            <a:fillRect/>
          </a:stretch>
        </p:blipFill>
        <p:spPr>
          <a:xfrm>
            <a:off x="2806149" y="701344"/>
            <a:ext cx="1633215" cy="993634"/>
          </a:xfrm>
          <a:prstGeom prst="rect">
            <a:avLst/>
          </a:prstGeom>
        </p:spPr>
      </p:pic>
    </p:spTree>
    <p:extLst>
      <p:ext uri="{BB962C8B-B14F-4D97-AF65-F5344CB8AC3E}">
        <p14:creationId xmlns:p14="http://schemas.microsoft.com/office/powerpoint/2010/main" val="234290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2F4A84-EB76-5E43-8FB8-8761E6FD24F3}"/>
              </a:ext>
            </a:extLst>
          </p:cNvPr>
          <p:cNvSpPr>
            <a:spLocks noGrp="1"/>
          </p:cNvSpPr>
          <p:nvPr>
            <p:ph type="title"/>
          </p:nvPr>
        </p:nvSpPr>
        <p:spPr>
          <a:xfrm>
            <a:off x="210311" y="175530"/>
            <a:ext cx="6951139" cy="800100"/>
          </a:xfrm>
        </p:spPr>
        <p:txBody>
          <a:bodyPr/>
          <a:lstStyle/>
          <a:p>
            <a:r>
              <a:rPr lang="en-US" dirty="0">
                <a:latin typeface="Helvetica Neue" panose="02000503000000020004" pitchFamily="2" charset="0"/>
                <a:ea typeface="Helvetica Neue" panose="02000503000000020004" pitchFamily="2" charset="0"/>
                <a:cs typeface="Helvetica Neue" panose="02000503000000020004" pitchFamily="2" charset="0"/>
              </a:rPr>
              <a:t>Three stacks for three styles for their runtimes..</a:t>
            </a:r>
          </a:p>
        </p:txBody>
      </p:sp>
      <p:sp>
        <p:nvSpPr>
          <p:cNvPr id="3" name="Rectangle 2">
            <a:extLst>
              <a:ext uri="{FF2B5EF4-FFF2-40B4-BE49-F238E27FC236}">
                <a16:creationId xmlns:a16="http://schemas.microsoft.com/office/drawing/2014/main" id="{103CD2F7-1494-FC4A-A2BD-1DE425366EE2}"/>
              </a:ext>
            </a:extLst>
          </p:cNvPr>
          <p:cNvSpPr/>
          <p:nvPr/>
        </p:nvSpPr>
        <p:spPr bwMode="auto">
          <a:xfrm>
            <a:off x="1400866" y="4030220"/>
            <a:ext cx="6342267" cy="927843"/>
          </a:xfrm>
          <a:prstGeom prst="rect">
            <a:avLst/>
          </a:prstGeom>
          <a:solidFill>
            <a:schemeClr val="tx1"/>
          </a:solidFill>
          <a:ln w="12700">
            <a:solidFill>
              <a:schemeClr val="tx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marR="0" lvl="0" indent="0" algn="ctr" defTabSz="914400" rtl="0" eaLnBrk="1" fontAlgn="base" latinLnBrk="0" hangingPunct="1">
              <a:lnSpc>
                <a:spcPts val="1600"/>
              </a:lnSpc>
              <a:spcBef>
                <a:spcPct val="0"/>
              </a:spcBef>
              <a:spcAft>
                <a:spcPts val="600"/>
              </a:spcAft>
              <a:buClrTx/>
              <a:buSzTx/>
              <a:buFontTx/>
              <a:buNone/>
              <a:tabLst/>
              <a:defRPr/>
            </a:pPr>
            <a:endParaRPr kumimoji="0" lang="en-US" sz="2800" b="0" i="0" u="none" strike="noStrike" kern="1200" cap="none" spc="0" normalizeH="0" baseline="0" noProof="0" dirty="0">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a:p>
            <a:pPr marL="0" marR="0" lvl="0" indent="0" algn="ctr" defTabSz="914400" rtl="0" eaLnBrk="1" fontAlgn="base" latinLnBrk="0" hangingPunct="1">
              <a:lnSpc>
                <a:spcPts val="1600"/>
              </a:lnSpc>
              <a:spcBef>
                <a:spcPct val="0"/>
              </a:spcBef>
              <a:spcAft>
                <a:spcPts val="60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rPr>
              <a:t>Container Runtime</a:t>
            </a:r>
          </a:p>
        </p:txBody>
      </p:sp>
      <p:pic>
        <p:nvPicPr>
          <p:cNvPr id="5" name="Picture 4">
            <a:extLst>
              <a:ext uri="{FF2B5EF4-FFF2-40B4-BE49-F238E27FC236}">
                <a16:creationId xmlns:a16="http://schemas.microsoft.com/office/drawing/2014/main" id="{0CE9D467-04AC-414A-9E78-C68C547447E6}"/>
              </a:ext>
            </a:extLst>
          </p:cNvPr>
          <p:cNvPicPr>
            <a:picLocks noChangeAspect="1"/>
          </p:cNvPicPr>
          <p:nvPr/>
        </p:nvPicPr>
        <p:blipFill>
          <a:blip r:embed="rId3"/>
          <a:stretch>
            <a:fillRect/>
          </a:stretch>
        </p:blipFill>
        <p:spPr>
          <a:xfrm>
            <a:off x="1400866" y="732029"/>
            <a:ext cx="6342267" cy="3221469"/>
          </a:xfrm>
          <a:prstGeom prst="rect">
            <a:avLst/>
          </a:prstGeom>
        </p:spPr>
      </p:pic>
    </p:spTree>
    <p:extLst>
      <p:ext uri="{BB962C8B-B14F-4D97-AF65-F5344CB8AC3E}">
        <p14:creationId xmlns:p14="http://schemas.microsoft.com/office/powerpoint/2010/main" val="27393718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BC0A9F3B-A6BE-684E-97E9-A1EB3581CDF6}"/>
              </a:ext>
            </a:extLst>
          </p:cNvPr>
          <p:cNvSpPr txBox="1"/>
          <p:nvPr/>
        </p:nvSpPr>
        <p:spPr>
          <a:xfrm>
            <a:off x="230907" y="855709"/>
            <a:ext cx="2010238" cy="1830950"/>
          </a:xfrm>
          <a:prstGeom prst="rect">
            <a:avLst/>
          </a:prstGeom>
          <a:solidFill>
            <a:schemeClr val="bg1">
              <a:lumMod val="95000"/>
            </a:schemeClr>
          </a:solidFill>
        </p:spPr>
        <p:txBody>
          <a:bodyPr wrap="square" rtlCol="0">
            <a:spAutoFit/>
          </a:bodyPr>
          <a:lstStyle/>
          <a:p>
            <a:pPr marL="0" marR="0" lvl="0" indent="0" algn="l" defTabSz="685983" rtl="0" eaLnBrk="1" fontAlgn="auto" latinLnBrk="0" hangingPunct="1">
              <a:lnSpc>
                <a:spcPts val="1600"/>
              </a:lnSpc>
              <a:spcBef>
                <a:spcPts val="0"/>
              </a:spcBef>
              <a:spcAft>
                <a:spcPts val="60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IBM Plex Sans" charset="0"/>
              <a:ea typeface="IBM Plex Sans" charset="0"/>
              <a:cs typeface="IBM Plex Sans" charset="0"/>
            </a:endParaRPr>
          </a:p>
          <a:p>
            <a:pPr marL="0" marR="0" lvl="0" indent="0" algn="l" defTabSz="685983" rtl="0" eaLnBrk="1" fontAlgn="auto" latinLnBrk="0" hangingPunct="1">
              <a:lnSpc>
                <a:spcPts val="1600"/>
              </a:lnSpc>
              <a:spcBef>
                <a:spcPts val="0"/>
              </a:spcBef>
              <a:spcAft>
                <a:spcPts val="60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IBM Plex Sans" charset="0"/>
              <a:ea typeface="IBM Plex Sans" charset="0"/>
              <a:cs typeface="IBM Plex Sans" charset="0"/>
            </a:endParaRPr>
          </a:p>
          <a:p>
            <a:pPr marL="0" marR="0" lvl="0" indent="0" algn="l" defTabSz="685983" rtl="0" eaLnBrk="1" fontAlgn="auto" latinLnBrk="0" hangingPunct="1">
              <a:lnSpc>
                <a:spcPts val="1600"/>
              </a:lnSpc>
              <a:spcBef>
                <a:spcPts val="0"/>
              </a:spcBef>
              <a:spcAft>
                <a:spcPts val="60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IBM Plex Sans" charset="0"/>
              <a:ea typeface="IBM Plex Sans" charset="0"/>
              <a:cs typeface="IBM Plex Sans" charset="0"/>
            </a:endParaRPr>
          </a:p>
          <a:p>
            <a:pPr marL="0" marR="0" lvl="0" indent="0" algn="ctr" defTabSz="685983" rtl="0" eaLnBrk="1" fontAlgn="auto" latinLnBrk="0" hangingPunct="1">
              <a:lnSpc>
                <a:spcPct val="100000"/>
              </a:lnSpc>
              <a:spcBef>
                <a:spcPts val="0"/>
              </a:spcBef>
              <a:spcAft>
                <a:spcPts val="600"/>
              </a:spcAft>
              <a:buClrTx/>
              <a:buSzTx/>
              <a:buFontTx/>
              <a:buNone/>
              <a:tabLst/>
              <a:defRPr/>
            </a:pPr>
            <a:r>
              <a:rPr kumimoji="0" lang="en-IN" sz="900" b="0" i="0" u="none" strike="noStrike" kern="1200" cap="none" spc="0" normalizeH="0" baseline="0" noProof="0" dirty="0">
                <a:ln>
                  <a:noFill/>
                </a:ln>
                <a:solidFill>
                  <a:srgbClr val="151515"/>
                </a:solidFill>
                <a:effectLst/>
                <a:uLnTx/>
                <a:uFillTx/>
                <a:latin typeface="RedHatText"/>
                <a:ea typeface="+mn-ea"/>
                <a:cs typeface="+mn-cs"/>
              </a:rPr>
              <a:t>Integrate the capabilities of programming model of multiple runtimes.</a:t>
            </a:r>
          </a:p>
          <a:p>
            <a:pPr marL="0" marR="0" lvl="0" indent="0" algn="ctr" defTabSz="685983" rtl="0" eaLnBrk="1" fontAlgn="auto" latinLnBrk="0" hangingPunct="1">
              <a:lnSpc>
                <a:spcPct val="100000"/>
              </a:lnSpc>
              <a:spcBef>
                <a:spcPts val="0"/>
              </a:spcBef>
              <a:spcAft>
                <a:spcPts val="600"/>
              </a:spcAft>
              <a:buClrTx/>
              <a:buSzTx/>
              <a:buFontTx/>
              <a:buNone/>
              <a:tabLst/>
              <a:defRPr/>
            </a:pPr>
            <a:endParaRPr kumimoji="0" lang="en-IN" sz="900" b="0" i="0" u="none" strike="noStrike" kern="1200" cap="none" spc="0" normalizeH="0" baseline="0" noProof="0" dirty="0">
              <a:ln>
                <a:noFill/>
              </a:ln>
              <a:solidFill>
                <a:srgbClr val="151515"/>
              </a:solidFill>
              <a:effectLst/>
              <a:uLnTx/>
              <a:uFillTx/>
              <a:latin typeface="RedHatText"/>
              <a:ea typeface="+mn-ea"/>
              <a:cs typeface="+mn-cs"/>
            </a:endParaRPr>
          </a:p>
          <a:p>
            <a:pPr marL="0" marR="0" lvl="0" indent="0" algn="ctr" defTabSz="685983" rtl="0" eaLnBrk="1" fontAlgn="auto" latinLnBrk="0" hangingPunct="1">
              <a:lnSpc>
                <a:spcPts val="1600"/>
              </a:lnSpc>
              <a:spcBef>
                <a:spcPts val="0"/>
              </a:spcBef>
              <a:spcAft>
                <a:spcPts val="600"/>
              </a:spcAft>
              <a:buClrTx/>
              <a:buSzTx/>
              <a:buFontTx/>
              <a:buNone/>
              <a:tabLst/>
              <a:defRPr/>
            </a:pPr>
            <a:endParaRPr kumimoji="0" lang="en-US" sz="900" b="0" i="0" u="none" strike="noStrike" kern="1200" cap="none" spc="0" normalizeH="0" baseline="0" noProof="0" dirty="0">
              <a:ln>
                <a:noFill/>
              </a:ln>
              <a:solidFill>
                <a:srgbClr val="151515"/>
              </a:solidFill>
              <a:effectLst/>
              <a:uLnTx/>
              <a:uFillTx/>
              <a:latin typeface="RedHatText"/>
              <a:ea typeface="+mn-ea"/>
              <a:cs typeface="+mn-cs"/>
            </a:endParaRPr>
          </a:p>
        </p:txBody>
      </p:sp>
      <p:sp>
        <p:nvSpPr>
          <p:cNvPr id="2" name="Title 1">
            <a:extLst>
              <a:ext uri="{FF2B5EF4-FFF2-40B4-BE49-F238E27FC236}">
                <a16:creationId xmlns:a16="http://schemas.microsoft.com/office/drawing/2014/main" id="{5F5F0050-5CF0-3246-A961-7C6E6B150163}"/>
              </a:ext>
            </a:extLst>
          </p:cNvPr>
          <p:cNvSpPr>
            <a:spLocks noGrp="1"/>
          </p:cNvSpPr>
          <p:nvPr>
            <p:ph type="title"/>
          </p:nvPr>
        </p:nvSpPr>
        <p:spPr>
          <a:xfrm>
            <a:off x="210312" y="175530"/>
            <a:ext cx="8588500" cy="800100"/>
          </a:xfrm>
        </p:spPr>
        <p:txBody>
          <a:bodyPr/>
          <a:lstStyle/>
          <a:p>
            <a:r>
              <a:rPr lang="en-US" dirty="0"/>
              <a:t>Runtimes &amp; Frameworks – Features, Benefits &amp; why</a:t>
            </a:r>
          </a:p>
        </p:txBody>
      </p:sp>
      <p:sp>
        <p:nvSpPr>
          <p:cNvPr id="4" name="Slide Number Placeholder 3">
            <a:extLst>
              <a:ext uri="{FF2B5EF4-FFF2-40B4-BE49-F238E27FC236}">
                <a16:creationId xmlns:a16="http://schemas.microsoft.com/office/drawing/2014/main" id="{D4C140F3-6F33-1247-ACF0-9C08CA08A539}"/>
              </a:ext>
            </a:extLst>
          </p:cNvPr>
          <p:cNvSpPr>
            <a:spLocks noGrp="1"/>
          </p:cNvSpPr>
          <p:nvPr>
            <p:ph type="sldNum" sz="quarter" idx="11"/>
          </p:nvPr>
        </p:nvSpPr>
        <p:spPr/>
        <p:txBody>
          <a:bodyPr/>
          <a:lstStyle/>
          <a:p>
            <a:pPr marL="0" marR="0" lvl="0" indent="0" algn="r" defTabSz="685983" rtl="0" eaLnBrk="1" fontAlgn="auto" latinLnBrk="0" hangingPunct="1">
              <a:lnSpc>
                <a:spcPct val="100000"/>
              </a:lnSpc>
              <a:spcBef>
                <a:spcPts val="0"/>
              </a:spcBef>
              <a:spcAft>
                <a:spcPts val="0"/>
              </a:spcAft>
              <a:buClrTx/>
              <a:buSzTx/>
              <a:buFontTx/>
              <a:buNone/>
              <a:tabLst/>
              <a:defRPr/>
            </a:pPr>
            <a:fld id="{59395FB3-9C97-154F-86B2-7E381B951268}" type="slidenum">
              <a:rPr kumimoji="0" lang="en-US" sz="600" b="0" i="0" u="none" strike="noStrike" kern="1200" cap="none" spc="0" normalizeH="0" baseline="0" noProof="0" smtClean="0">
                <a:ln>
                  <a:noFill/>
                </a:ln>
                <a:solidFill>
                  <a:srgbClr val="000000"/>
                </a:solidFill>
                <a:effectLst/>
                <a:uLnTx/>
                <a:uFillTx/>
                <a:latin typeface="IBM Plex Sans Light" panose="020B0403050000000000" pitchFamily="34" charset="77"/>
                <a:ea typeface="+mn-ea"/>
                <a:cs typeface="+mn-cs"/>
              </a:rPr>
              <a:pPr marL="0" marR="0" lvl="0" indent="0" algn="r" defTabSz="685983" rtl="0" eaLnBrk="1" fontAlgn="auto" latinLnBrk="0" hangingPunct="1">
                <a:lnSpc>
                  <a:spcPct val="100000"/>
                </a:lnSpc>
                <a:spcBef>
                  <a:spcPts val="0"/>
                </a:spcBef>
                <a:spcAft>
                  <a:spcPts val="0"/>
                </a:spcAft>
                <a:buClrTx/>
                <a:buSzTx/>
                <a:buFontTx/>
                <a:buNone/>
                <a:tabLst/>
                <a:defRPr/>
              </a:pPr>
              <a:t>6</a:t>
            </a:fld>
            <a:endParaRPr kumimoji="0" lang="en-US" sz="600" b="0" i="0" u="none" strike="noStrike" kern="1200" cap="none" spc="0" normalizeH="0" baseline="0" noProof="0" dirty="0">
              <a:ln>
                <a:noFill/>
              </a:ln>
              <a:solidFill>
                <a:srgbClr val="000000"/>
              </a:solidFill>
              <a:effectLst/>
              <a:uLnTx/>
              <a:uFillTx/>
              <a:latin typeface="IBM Plex Sans Light" panose="020B0403050000000000" pitchFamily="34" charset="77"/>
              <a:ea typeface="+mn-ea"/>
              <a:cs typeface="+mn-cs"/>
            </a:endParaRPr>
          </a:p>
        </p:txBody>
      </p:sp>
      <p:pic>
        <p:nvPicPr>
          <p:cNvPr id="7" name="Picture 6">
            <a:extLst>
              <a:ext uri="{FF2B5EF4-FFF2-40B4-BE49-F238E27FC236}">
                <a16:creationId xmlns:a16="http://schemas.microsoft.com/office/drawing/2014/main" id="{BD1E0ED9-350F-894D-B036-043E03D9087F}"/>
              </a:ext>
            </a:extLst>
          </p:cNvPr>
          <p:cNvPicPr>
            <a:picLocks noChangeAspect="1"/>
          </p:cNvPicPr>
          <p:nvPr/>
        </p:nvPicPr>
        <p:blipFill>
          <a:blip r:embed="rId2"/>
          <a:stretch>
            <a:fillRect/>
          </a:stretch>
        </p:blipFill>
        <p:spPr>
          <a:xfrm>
            <a:off x="2552688" y="855710"/>
            <a:ext cx="2010238" cy="1805247"/>
          </a:xfrm>
          <a:prstGeom prst="rect">
            <a:avLst/>
          </a:prstGeom>
        </p:spPr>
      </p:pic>
      <p:pic>
        <p:nvPicPr>
          <p:cNvPr id="8" name="Picture 7">
            <a:extLst>
              <a:ext uri="{FF2B5EF4-FFF2-40B4-BE49-F238E27FC236}">
                <a16:creationId xmlns:a16="http://schemas.microsoft.com/office/drawing/2014/main" id="{63487F1E-AE6A-C348-865B-A900332CC9C9}"/>
              </a:ext>
            </a:extLst>
          </p:cNvPr>
          <p:cNvPicPr>
            <a:picLocks noChangeAspect="1"/>
          </p:cNvPicPr>
          <p:nvPr/>
        </p:nvPicPr>
        <p:blipFill>
          <a:blip r:embed="rId3"/>
          <a:stretch>
            <a:fillRect/>
          </a:stretch>
        </p:blipFill>
        <p:spPr>
          <a:xfrm>
            <a:off x="230908" y="2866408"/>
            <a:ext cx="2010238" cy="1805247"/>
          </a:xfrm>
          <a:prstGeom prst="rect">
            <a:avLst/>
          </a:prstGeom>
        </p:spPr>
      </p:pic>
      <p:pic>
        <p:nvPicPr>
          <p:cNvPr id="9" name="Picture 8">
            <a:extLst>
              <a:ext uri="{FF2B5EF4-FFF2-40B4-BE49-F238E27FC236}">
                <a16:creationId xmlns:a16="http://schemas.microsoft.com/office/drawing/2014/main" id="{D1D3F362-0AD0-B04D-A39F-5917789FCBAC}"/>
              </a:ext>
            </a:extLst>
          </p:cNvPr>
          <p:cNvPicPr>
            <a:picLocks noChangeAspect="1"/>
          </p:cNvPicPr>
          <p:nvPr/>
        </p:nvPicPr>
        <p:blipFill>
          <a:blip r:embed="rId4"/>
          <a:stretch>
            <a:fillRect/>
          </a:stretch>
        </p:blipFill>
        <p:spPr>
          <a:xfrm>
            <a:off x="2552688" y="2866409"/>
            <a:ext cx="2010238" cy="1805247"/>
          </a:xfrm>
          <a:prstGeom prst="rect">
            <a:avLst/>
          </a:prstGeom>
        </p:spPr>
      </p:pic>
      <p:pic>
        <p:nvPicPr>
          <p:cNvPr id="11" name="Picture 10">
            <a:extLst>
              <a:ext uri="{FF2B5EF4-FFF2-40B4-BE49-F238E27FC236}">
                <a16:creationId xmlns:a16="http://schemas.microsoft.com/office/drawing/2014/main" id="{3547DF17-2F49-6844-A0BC-E0D422411FF0}"/>
              </a:ext>
            </a:extLst>
          </p:cNvPr>
          <p:cNvPicPr>
            <a:picLocks noChangeAspect="1"/>
          </p:cNvPicPr>
          <p:nvPr/>
        </p:nvPicPr>
        <p:blipFill>
          <a:blip r:embed="rId5"/>
          <a:stretch>
            <a:fillRect/>
          </a:stretch>
        </p:blipFill>
        <p:spPr>
          <a:xfrm>
            <a:off x="345188" y="840258"/>
            <a:ext cx="1674055" cy="800100"/>
          </a:xfrm>
          <a:prstGeom prst="rect">
            <a:avLst/>
          </a:prstGeom>
        </p:spPr>
      </p:pic>
      <p:sp>
        <p:nvSpPr>
          <p:cNvPr id="10" name="Text Placeholder 5">
            <a:extLst>
              <a:ext uri="{FF2B5EF4-FFF2-40B4-BE49-F238E27FC236}">
                <a16:creationId xmlns:a16="http://schemas.microsoft.com/office/drawing/2014/main" id="{ADE91CC6-714E-224B-A50B-E35D0C6B3D33}"/>
              </a:ext>
            </a:extLst>
          </p:cNvPr>
          <p:cNvSpPr txBox="1">
            <a:spLocks/>
          </p:cNvSpPr>
          <p:nvPr/>
        </p:nvSpPr>
        <p:spPr>
          <a:xfrm>
            <a:off x="4946072" y="975630"/>
            <a:ext cx="3713296" cy="2618415"/>
          </a:xfrm>
          <a:prstGeom prst="rect">
            <a:avLst/>
          </a:prstGeom>
        </p:spPr>
        <p:txBody>
          <a:bodyPr vert="horz" lIns="0" tIns="0" rIns="0" bIns="0" rtlCol="0">
            <a:noAutofit/>
          </a:bodyPr>
          <a:lstStyle>
            <a:lvl1pPr marL="0" indent="0" algn="l" rtl="0" eaLnBrk="1" fontAlgn="base" hangingPunct="1">
              <a:lnSpc>
                <a:spcPts val="1600"/>
              </a:lnSpc>
              <a:spcBef>
                <a:spcPts val="0"/>
              </a:spcBef>
              <a:spcAft>
                <a:spcPts val="600"/>
              </a:spcAft>
              <a:buClr>
                <a:schemeClr val="tx1"/>
              </a:buClr>
              <a:buSzPct val="90000"/>
              <a:buFont typeface="Wingdings" pitchFamily="2" charset="2"/>
              <a:buNone/>
              <a:defRPr sz="1200">
                <a:solidFill>
                  <a:schemeClr val="tx1"/>
                </a:solidFill>
                <a:latin typeface="IBM Plex Sans" charset="0"/>
                <a:ea typeface="IBM Plex Sans" charset="0"/>
                <a:cs typeface="IBM Plex Sans" charset="0"/>
              </a:defRPr>
            </a:lvl1pPr>
            <a:lvl2pPr marL="0" indent="0" algn="l" rtl="0" eaLnBrk="1" fontAlgn="base" hangingPunct="1">
              <a:lnSpc>
                <a:spcPts val="1600"/>
              </a:lnSpc>
              <a:spcBef>
                <a:spcPts val="0"/>
              </a:spcBef>
              <a:spcAft>
                <a:spcPts val="600"/>
              </a:spcAft>
              <a:buClr>
                <a:schemeClr val="tx1"/>
              </a:buClr>
              <a:buSzPct val="100000"/>
              <a:buFont typeface=".AppleSystemUIFont" charset="-120"/>
              <a:buNone/>
              <a:tabLst/>
              <a:defRPr sz="1200">
                <a:solidFill>
                  <a:schemeClr val="tx1"/>
                </a:solidFill>
                <a:latin typeface="IBM Plex Sans" charset="0"/>
                <a:ea typeface="IBM Plex Sans" charset="0"/>
                <a:cs typeface="IBM Plex Sans" charset="0"/>
              </a:defRPr>
            </a:lvl2pPr>
            <a:lvl3pPr marL="201612" indent="0" algn="l" rtl="0" eaLnBrk="1" fontAlgn="base" hangingPunct="1">
              <a:lnSpc>
                <a:spcPts val="1600"/>
              </a:lnSpc>
              <a:spcBef>
                <a:spcPts val="0"/>
              </a:spcBef>
              <a:spcAft>
                <a:spcPts val="600"/>
              </a:spcAft>
              <a:buClr>
                <a:schemeClr val="tx1"/>
              </a:buClr>
              <a:buSzPct val="100000"/>
              <a:buFont typeface="Arial" panose="020B0604020202020204" pitchFamily="34" charset="0"/>
              <a:buNone/>
              <a:tabLst/>
              <a:defRPr sz="1200">
                <a:solidFill>
                  <a:schemeClr val="tx1"/>
                </a:solidFill>
                <a:latin typeface="IBM Plex Sans" charset="0"/>
                <a:ea typeface="IBM Plex Sans" charset="0"/>
                <a:cs typeface="IBM Plex Sans" charset="0"/>
              </a:defRPr>
            </a:lvl3pPr>
            <a:lvl4pPr marL="434975" indent="0" algn="l" rtl="0" eaLnBrk="1" fontAlgn="base" hangingPunct="1">
              <a:lnSpc>
                <a:spcPts val="1600"/>
              </a:lnSpc>
              <a:spcBef>
                <a:spcPts val="0"/>
              </a:spcBef>
              <a:spcAft>
                <a:spcPts val="600"/>
              </a:spcAft>
              <a:buClr>
                <a:schemeClr val="tx1"/>
              </a:buClr>
              <a:buSzPct val="100000"/>
              <a:buFont typeface=".AppleSystemUIFont" charset="-120"/>
              <a:buNone/>
              <a:tabLst/>
              <a:defRPr sz="1200" baseline="0">
                <a:solidFill>
                  <a:schemeClr val="tx1"/>
                </a:solidFill>
                <a:latin typeface="IBM Plex Sans" charset="0"/>
                <a:ea typeface="IBM Plex Sans" charset="0"/>
                <a:cs typeface="IBM Plex Sans" charset="0"/>
              </a:defRPr>
            </a:lvl4pPr>
            <a:lvl5pPr marL="631825" indent="0" algn="l" rtl="0" eaLnBrk="1" fontAlgn="base" hangingPunct="1">
              <a:lnSpc>
                <a:spcPts val="1600"/>
              </a:lnSpc>
              <a:spcBef>
                <a:spcPts val="0"/>
              </a:spcBef>
              <a:spcAft>
                <a:spcPts val="600"/>
              </a:spcAft>
              <a:buClr>
                <a:schemeClr val="tx1"/>
              </a:buClr>
              <a:buFont typeface=".AppleSystemUIFont" charset="-120"/>
              <a:buNone/>
              <a:tabLst/>
              <a:defRPr sz="1200">
                <a:solidFill>
                  <a:schemeClr val="tx1"/>
                </a:solidFill>
                <a:latin typeface="IBM Plex Sans" charset="0"/>
                <a:ea typeface="IBM Plex Sans" charset="0"/>
                <a:cs typeface="IBM Plex Sans" charset="0"/>
              </a:defRPr>
            </a:lvl5pPr>
            <a:lvl6pPr marL="1583701" indent="-129668" algn="l" rtl="0" eaLnBrk="1" fontAlgn="base" hangingPunct="1">
              <a:spcBef>
                <a:spcPct val="20000"/>
              </a:spcBef>
              <a:spcAft>
                <a:spcPct val="0"/>
              </a:spcAft>
              <a:buClr>
                <a:schemeClr val="bg1"/>
              </a:buClr>
              <a:buChar char="»"/>
              <a:defRPr sz="1269">
                <a:solidFill>
                  <a:schemeClr val="bg1"/>
                </a:solidFill>
                <a:latin typeface="Arial" charset="0"/>
              </a:defRPr>
            </a:lvl6pPr>
            <a:lvl7pPr marL="1946266" indent="-129668" algn="l" rtl="0" eaLnBrk="1" fontAlgn="base" hangingPunct="1">
              <a:spcBef>
                <a:spcPct val="20000"/>
              </a:spcBef>
              <a:spcAft>
                <a:spcPct val="0"/>
              </a:spcAft>
              <a:buClr>
                <a:schemeClr val="bg1"/>
              </a:buClr>
              <a:buChar char="»"/>
              <a:defRPr sz="1269">
                <a:solidFill>
                  <a:schemeClr val="bg1"/>
                </a:solidFill>
                <a:latin typeface="Arial" charset="0"/>
              </a:defRPr>
            </a:lvl7pPr>
            <a:lvl8pPr marL="2308831" indent="-129668" algn="l" rtl="0" eaLnBrk="1" fontAlgn="base" hangingPunct="1">
              <a:spcBef>
                <a:spcPct val="20000"/>
              </a:spcBef>
              <a:spcAft>
                <a:spcPct val="0"/>
              </a:spcAft>
              <a:buClr>
                <a:schemeClr val="bg1"/>
              </a:buClr>
              <a:buChar char="»"/>
              <a:defRPr sz="1269">
                <a:solidFill>
                  <a:schemeClr val="bg1"/>
                </a:solidFill>
                <a:latin typeface="Arial" charset="0"/>
              </a:defRPr>
            </a:lvl8pPr>
            <a:lvl9pPr marL="2671396" indent="-129668" algn="l" rtl="0" eaLnBrk="1" fontAlgn="base" hangingPunct="1">
              <a:spcBef>
                <a:spcPct val="20000"/>
              </a:spcBef>
              <a:spcAft>
                <a:spcPct val="0"/>
              </a:spcAft>
              <a:buClr>
                <a:schemeClr val="bg1"/>
              </a:buClr>
              <a:buChar char="»"/>
              <a:defRPr sz="1269">
                <a:solidFill>
                  <a:schemeClr val="bg1"/>
                </a:solidFill>
                <a:latin typeface="Arial" charset="0"/>
              </a:defRPr>
            </a:lvl9pPr>
          </a:lstStyle>
          <a:p>
            <a:pPr marL="171450" marR="0" lvl="0" indent="-171450" algn="l" defTabSz="914400" rtl="0" eaLnBrk="1" fontAlgn="base" latinLnBrk="0" hangingPunct="1">
              <a:lnSpc>
                <a:spcPct val="100000"/>
              </a:lnSpc>
              <a:spcBef>
                <a:spcPts val="0"/>
              </a:spcBef>
              <a:spcAft>
                <a:spcPts val="600"/>
              </a:spcAft>
              <a:buClr>
                <a:srgbClr val="000000"/>
              </a:buClr>
              <a:buSzPct val="90000"/>
              <a:buFont typeface="Arial" panose="020B0604020202020204" pitchFamily="34" charset="0"/>
              <a:buChar char="•"/>
              <a:tabLst/>
              <a:defRPr/>
            </a:pPr>
            <a:r>
              <a:rPr kumimoji="0" lang="en-IN" sz="1600" b="0" i="0" u="none" strike="noStrike" kern="0" cap="none" spc="0" normalizeH="0" baseline="0" noProof="0" dirty="0">
                <a:ln>
                  <a:noFill/>
                </a:ln>
                <a:solidFill>
                  <a:srgbClr val="000000"/>
                </a:solidFill>
                <a:effectLst/>
                <a:uLnTx/>
                <a:uFillTx/>
                <a:latin typeface="IBM Plex Sans" charset="0"/>
              </a:rPr>
              <a:t>Cloud-native development - simpler and more flexible</a:t>
            </a:r>
          </a:p>
          <a:p>
            <a:pPr marL="171450" marR="0" lvl="0" indent="-171450" algn="l" defTabSz="914400" rtl="0" eaLnBrk="1" fontAlgn="base" latinLnBrk="0" hangingPunct="1">
              <a:lnSpc>
                <a:spcPct val="100000"/>
              </a:lnSpc>
              <a:spcBef>
                <a:spcPts val="0"/>
              </a:spcBef>
              <a:spcAft>
                <a:spcPts val="600"/>
              </a:spcAft>
              <a:buClr>
                <a:srgbClr val="000000"/>
              </a:buClr>
              <a:buSzPct val="90000"/>
              <a:buFont typeface="Arial" panose="020B0604020202020204" pitchFamily="34" charset="0"/>
              <a:buChar char="•"/>
              <a:tabLst/>
              <a:defRPr/>
            </a:pPr>
            <a:endParaRPr kumimoji="0" lang="en-IN" sz="1600" b="0" i="0" u="none" strike="noStrike" kern="0" cap="none" spc="0" normalizeH="0" baseline="0" noProof="0" dirty="0">
              <a:ln>
                <a:noFill/>
              </a:ln>
              <a:solidFill>
                <a:srgbClr val="000000"/>
              </a:solidFill>
              <a:effectLst/>
              <a:uLnTx/>
              <a:uFillTx/>
              <a:latin typeface="IBM Plex Sans" charset="0"/>
            </a:endParaRPr>
          </a:p>
          <a:p>
            <a:pPr marL="171450" marR="0" lvl="0" indent="-171450" algn="l" defTabSz="914400" rtl="0" eaLnBrk="1" fontAlgn="base" latinLnBrk="0" hangingPunct="1">
              <a:lnSpc>
                <a:spcPct val="100000"/>
              </a:lnSpc>
              <a:spcBef>
                <a:spcPts val="0"/>
              </a:spcBef>
              <a:spcAft>
                <a:spcPts val="600"/>
              </a:spcAft>
              <a:buClr>
                <a:srgbClr val="000000"/>
              </a:buClr>
              <a:buSzPct val="90000"/>
              <a:buFont typeface="Arial" panose="020B0604020202020204" pitchFamily="34" charset="0"/>
              <a:buChar char="•"/>
              <a:tabLst/>
              <a:defRPr/>
            </a:pPr>
            <a:r>
              <a:rPr kumimoji="0" lang="en-IN" sz="1600" b="0" i="0" u="none" strike="noStrike" kern="0" cap="none" spc="0" normalizeH="0" baseline="0" noProof="0" dirty="0">
                <a:ln>
                  <a:noFill/>
                </a:ln>
                <a:solidFill>
                  <a:srgbClr val="000000"/>
                </a:solidFill>
                <a:effectLst/>
                <a:uLnTx/>
                <a:uFillTx/>
                <a:latin typeface="IBM Plex Sans" charset="0"/>
              </a:rPr>
              <a:t>Needs portability across multiple cloud infrastructures -&gt;  allowing the developer to use </a:t>
            </a:r>
            <a:r>
              <a:rPr kumimoji="0" lang="en-IN" sz="1600" b="0" i="1" u="none" strike="noStrike" kern="0" cap="none" spc="0" normalizeH="0" baseline="0" noProof="0" dirty="0">
                <a:ln>
                  <a:noFill/>
                </a:ln>
                <a:solidFill>
                  <a:schemeClr val="accent3">
                    <a:lumMod val="75000"/>
                  </a:schemeClr>
                </a:solidFill>
                <a:effectLst/>
                <a:uLnTx/>
                <a:uFillTx/>
                <a:latin typeface="IBM Plex Sans" charset="0"/>
              </a:rPr>
              <a:t>microservices</a:t>
            </a:r>
            <a:r>
              <a:rPr kumimoji="0" lang="en-IN" sz="1600" b="0" i="0" u="none" strike="noStrike" kern="0" cap="none" spc="0" normalizeH="0" baseline="0" noProof="0" dirty="0">
                <a:ln>
                  <a:noFill/>
                </a:ln>
                <a:solidFill>
                  <a:srgbClr val="000000"/>
                </a:solidFill>
                <a:effectLst/>
                <a:uLnTx/>
                <a:uFillTx/>
                <a:latin typeface="IBM Plex Sans" charset="0"/>
              </a:rPr>
              <a:t>, containers, and DevOps automation.</a:t>
            </a:r>
          </a:p>
          <a:p>
            <a:pPr marL="171450" marR="0" lvl="0" indent="-171450" algn="l" defTabSz="914400" rtl="0" eaLnBrk="1" fontAlgn="base" latinLnBrk="0" hangingPunct="1">
              <a:lnSpc>
                <a:spcPct val="100000"/>
              </a:lnSpc>
              <a:spcBef>
                <a:spcPts val="0"/>
              </a:spcBef>
              <a:spcAft>
                <a:spcPts val="600"/>
              </a:spcAft>
              <a:buClr>
                <a:srgbClr val="000000"/>
              </a:buClr>
              <a:buSzPct val="90000"/>
              <a:buFont typeface="Arial" panose="020B0604020202020204" pitchFamily="34" charset="0"/>
              <a:buChar char="•"/>
              <a:tabLst/>
              <a:defRPr/>
            </a:pPr>
            <a:endParaRPr kumimoji="0" lang="en-IN" sz="1600" b="0" i="0" u="none" strike="noStrike" kern="0" cap="none" spc="0" normalizeH="0" baseline="0" noProof="0" dirty="0">
              <a:ln>
                <a:noFill/>
              </a:ln>
              <a:solidFill>
                <a:srgbClr val="000000"/>
              </a:solidFill>
              <a:effectLst/>
              <a:uLnTx/>
              <a:uFillTx/>
              <a:latin typeface="IBM Plex Sans" charset="0"/>
            </a:endParaRPr>
          </a:p>
          <a:p>
            <a:pPr marL="171450" marR="0" lvl="0" indent="-171450" algn="l" defTabSz="914400" rtl="0" eaLnBrk="1" fontAlgn="base" latinLnBrk="0" hangingPunct="1">
              <a:lnSpc>
                <a:spcPct val="100000"/>
              </a:lnSpc>
              <a:spcBef>
                <a:spcPts val="0"/>
              </a:spcBef>
              <a:spcAft>
                <a:spcPts val="600"/>
              </a:spcAft>
              <a:buClr>
                <a:srgbClr val="000000"/>
              </a:buClr>
              <a:buSzPct val="90000"/>
              <a:buFont typeface="Arial" panose="020B0604020202020204" pitchFamily="34" charset="0"/>
              <a:buChar char="•"/>
              <a:tabLst/>
              <a:defRPr/>
            </a:pPr>
            <a:r>
              <a:rPr kumimoji="0" lang="en-IN" sz="1600" b="0" i="0" u="none" strike="noStrike" kern="0" cap="none" spc="0" normalizeH="0" baseline="0" noProof="0" dirty="0">
                <a:ln>
                  <a:noFill/>
                </a:ln>
                <a:solidFill>
                  <a:srgbClr val="000000"/>
                </a:solidFill>
                <a:effectLst/>
                <a:uLnTx/>
                <a:uFillTx/>
                <a:latin typeface="IBM Plex Sans" charset="0"/>
              </a:rPr>
              <a:t>Build new apps—faster than ever</a:t>
            </a:r>
          </a:p>
          <a:p>
            <a:pPr marL="171450" marR="0" lvl="0" indent="-171450" algn="l" defTabSz="914400" rtl="0" eaLnBrk="1" fontAlgn="base" latinLnBrk="0" hangingPunct="1">
              <a:lnSpc>
                <a:spcPts val="1600"/>
              </a:lnSpc>
              <a:spcBef>
                <a:spcPts val="0"/>
              </a:spcBef>
              <a:spcAft>
                <a:spcPts val="600"/>
              </a:spcAft>
              <a:buClr>
                <a:srgbClr val="000000"/>
              </a:buClr>
              <a:buSzPct val="90000"/>
              <a:buFont typeface="Arial" panose="020B0604020202020204" pitchFamily="34" charset="0"/>
              <a:buChar char="•"/>
              <a:tabLst/>
              <a:defRPr/>
            </a:pPr>
            <a:endParaRPr kumimoji="0" lang="en-US" sz="1600" b="0" i="0" u="none" strike="noStrike" kern="0" cap="none" spc="0" normalizeH="0" baseline="0" noProof="0" dirty="0">
              <a:ln>
                <a:noFill/>
              </a:ln>
              <a:solidFill>
                <a:srgbClr val="000000"/>
              </a:solidFill>
              <a:effectLst/>
              <a:uLnTx/>
              <a:uFillTx/>
              <a:latin typeface="IBM Plex Sans" charset="0"/>
            </a:endParaRPr>
          </a:p>
        </p:txBody>
      </p:sp>
    </p:spTree>
    <p:extLst>
      <p:ext uri="{BB962C8B-B14F-4D97-AF65-F5344CB8AC3E}">
        <p14:creationId xmlns:p14="http://schemas.microsoft.com/office/powerpoint/2010/main" val="576753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81189F-EA1F-B742-98A4-B01B57972E0E}"/>
              </a:ext>
            </a:extLst>
          </p:cNvPr>
          <p:cNvSpPr>
            <a:spLocks noGrp="1"/>
          </p:cNvSpPr>
          <p:nvPr>
            <p:ph type="title"/>
          </p:nvPr>
        </p:nvSpPr>
        <p:spPr>
          <a:xfrm>
            <a:off x="228600" y="201169"/>
            <a:ext cx="8178230" cy="407575"/>
          </a:xfrm>
        </p:spPr>
        <p:txBody>
          <a:bodyPr/>
          <a:lstStyle/>
          <a:p>
            <a:pPr defTabSz="914378">
              <a:lnSpc>
                <a:spcPct val="70000"/>
              </a:lnSpc>
            </a:pPr>
            <a:r>
              <a:rPr lang="en-US" b="1" kern="0" dirty="0"/>
              <a:t>Infrastructure as Code (</a:t>
            </a:r>
            <a:r>
              <a:rPr lang="en-US" b="1" kern="0" dirty="0" err="1"/>
              <a:t>IaC</a:t>
            </a:r>
            <a:r>
              <a:rPr lang="en-US" b="1" kern="0" dirty="0"/>
              <a:t>)</a:t>
            </a:r>
            <a:endParaRPr lang="en-US" kern="0" dirty="0"/>
          </a:p>
        </p:txBody>
      </p:sp>
      <p:sp>
        <p:nvSpPr>
          <p:cNvPr id="7" name="Text Placeholder 5">
            <a:extLst>
              <a:ext uri="{FF2B5EF4-FFF2-40B4-BE49-F238E27FC236}">
                <a16:creationId xmlns:a16="http://schemas.microsoft.com/office/drawing/2014/main" id="{C8CD1DF2-DAC2-D540-ACAF-D822723D0485}"/>
              </a:ext>
            </a:extLst>
          </p:cNvPr>
          <p:cNvSpPr txBox="1">
            <a:spLocks/>
          </p:cNvSpPr>
          <p:nvPr/>
        </p:nvSpPr>
        <p:spPr>
          <a:xfrm>
            <a:off x="234739" y="608744"/>
            <a:ext cx="8674523" cy="899660"/>
          </a:xfrm>
          <a:prstGeom prst="rect">
            <a:avLst/>
          </a:prstGeom>
        </p:spPr>
        <p:txBody>
          <a:bodyPr anchor="ctr"/>
          <a:lstStyle>
            <a:lvl1pPr marL="0" indent="0" algn="l" rtl="0" eaLnBrk="1" fontAlgn="base" hangingPunct="1">
              <a:lnSpc>
                <a:spcPts val="1600"/>
              </a:lnSpc>
              <a:spcBef>
                <a:spcPts val="0"/>
              </a:spcBef>
              <a:spcAft>
                <a:spcPts val="600"/>
              </a:spcAft>
              <a:buClr>
                <a:schemeClr val="tx1"/>
              </a:buClr>
              <a:buSzPct val="90000"/>
              <a:buFont typeface="Wingdings" pitchFamily="2" charset="2"/>
              <a:buNone/>
              <a:defRPr sz="1200">
                <a:solidFill>
                  <a:schemeClr val="tx1"/>
                </a:solidFill>
                <a:latin typeface="IBM Plex Sans" charset="0"/>
                <a:ea typeface="IBM Plex Sans" charset="0"/>
                <a:cs typeface="IBM Plex Sans" charset="0"/>
              </a:defRPr>
            </a:lvl1pPr>
            <a:lvl2pPr marL="171450" indent="-171450" algn="l" rtl="0" eaLnBrk="1" fontAlgn="base" hangingPunct="1">
              <a:lnSpc>
                <a:spcPts val="1600"/>
              </a:lnSpc>
              <a:spcBef>
                <a:spcPts val="0"/>
              </a:spcBef>
              <a:spcAft>
                <a:spcPts val="600"/>
              </a:spcAft>
              <a:buClr>
                <a:schemeClr val="tx1"/>
              </a:buClr>
              <a:buSzPct val="100000"/>
              <a:buFont typeface=".AppleSystemUIFont" charset="-120"/>
              <a:buChar char="–"/>
              <a:tabLst/>
              <a:defRPr sz="1200">
                <a:solidFill>
                  <a:schemeClr val="tx1"/>
                </a:solidFill>
                <a:latin typeface="IBM Plex Sans" charset="0"/>
                <a:ea typeface="IBM Plex Sans" charset="0"/>
                <a:cs typeface="IBM Plex Sans" charset="0"/>
              </a:defRPr>
            </a:lvl2pPr>
            <a:lvl3pPr marL="342900" indent="-141288" algn="l" rtl="0" eaLnBrk="1" fontAlgn="base" hangingPunct="1">
              <a:lnSpc>
                <a:spcPts val="1600"/>
              </a:lnSpc>
              <a:spcBef>
                <a:spcPts val="0"/>
              </a:spcBef>
              <a:spcAft>
                <a:spcPts val="600"/>
              </a:spcAft>
              <a:buClr>
                <a:schemeClr val="tx1"/>
              </a:buClr>
              <a:buSzPct val="100000"/>
              <a:buFont typeface="Arial" panose="020B0604020202020204" pitchFamily="34" charset="0"/>
              <a:buChar char="•"/>
              <a:tabLst/>
              <a:defRPr sz="1200">
                <a:solidFill>
                  <a:schemeClr val="tx1"/>
                </a:solidFill>
                <a:latin typeface="IBM Plex Sans" charset="0"/>
                <a:ea typeface="IBM Plex Sans" charset="0"/>
                <a:cs typeface="IBM Plex Sans" charset="0"/>
              </a:defRPr>
            </a:lvl3pPr>
            <a:lvl4pPr marL="628650" indent="-193675" algn="l" rtl="0" eaLnBrk="1" fontAlgn="base" hangingPunct="1">
              <a:lnSpc>
                <a:spcPts val="1600"/>
              </a:lnSpc>
              <a:spcBef>
                <a:spcPts val="0"/>
              </a:spcBef>
              <a:spcAft>
                <a:spcPts val="600"/>
              </a:spcAft>
              <a:buClr>
                <a:schemeClr val="tx1"/>
              </a:buClr>
              <a:buSzPct val="100000"/>
              <a:buFont typeface=".AppleSystemUIFont" charset="-120"/>
              <a:buChar char="–"/>
              <a:tabLst/>
              <a:defRPr sz="1200" baseline="0">
                <a:solidFill>
                  <a:schemeClr val="tx1"/>
                </a:solidFill>
                <a:latin typeface="IBM Plex Sans" charset="0"/>
                <a:ea typeface="IBM Plex Sans" charset="0"/>
                <a:cs typeface="IBM Plex Sans" charset="0"/>
              </a:defRPr>
            </a:lvl4pPr>
            <a:lvl5pPr marL="803275" indent="-171450" algn="l" rtl="0" eaLnBrk="1" fontAlgn="base" hangingPunct="1">
              <a:lnSpc>
                <a:spcPts val="1600"/>
              </a:lnSpc>
              <a:spcBef>
                <a:spcPts val="0"/>
              </a:spcBef>
              <a:spcAft>
                <a:spcPts val="600"/>
              </a:spcAft>
              <a:buClr>
                <a:schemeClr val="tx1"/>
              </a:buClr>
              <a:buFont typeface=".AppleSystemUIFont" charset="-120"/>
              <a:buChar char="»"/>
              <a:tabLst/>
              <a:defRPr sz="1200">
                <a:solidFill>
                  <a:schemeClr val="tx1"/>
                </a:solidFill>
                <a:latin typeface="IBM Plex Sans" charset="0"/>
                <a:ea typeface="IBM Plex Sans" charset="0"/>
                <a:cs typeface="IBM Plex Sans" charset="0"/>
              </a:defRPr>
            </a:lvl5pPr>
            <a:lvl6pPr marL="1583701" indent="-129668" algn="l" rtl="0" eaLnBrk="1" fontAlgn="base" hangingPunct="1">
              <a:spcBef>
                <a:spcPct val="20000"/>
              </a:spcBef>
              <a:spcAft>
                <a:spcPct val="0"/>
              </a:spcAft>
              <a:buClr>
                <a:schemeClr val="bg1"/>
              </a:buClr>
              <a:buChar char="»"/>
              <a:defRPr sz="1269">
                <a:solidFill>
                  <a:schemeClr val="bg1"/>
                </a:solidFill>
                <a:latin typeface="Arial" charset="0"/>
              </a:defRPr>
            </a:lvl6pPr>
            <a:lvl7pPr marL="1946266" indent="-129668" algn="l" rtl="0" eaLnBrk="1" fontAlgn="base" hangingPunct="1">
              <a:spcBef>
                <a:spcPct val="20000"/>
              </a:spcBef>
              <a:spcAft>
                <a:spcPct val="0"/>
              </a:spcAft>
              <a:buClr>
                <a:schemeClr val="bg1"/>
              </a:buClr>
              <a:buChar char="»"/>
              <a:defRPr sz="1269">
                <a:solidFill>
                  <a:schemeClr val="bg1"/>
                </a:solidFill>
                <a:latin typeface="Arial" charset="0"/>
              </a:defRPr>
            </a:lvl7pPr>
            <a:lvl8pPr marL="2308831" indent="-129668" algn="l" rtl="0" eaLnBrk="1" fontAlgn="base" hangingPunct="1">
              <a:spcBef>
                <a:spcPct val="20000"/>
              </a:spcBef>
              <a:spcAft>
                <a:spcPct val="0"/>
              </a:spcAft>
              <a:buClr>
                <a:schemeClr val="bg1"/>
              </a:buClr>
              <a:buChar char="»"/>
              <a:defRPr sz="1269">
                <a:solidFill>
                  <a:schemeClr val="bg1"/>
                </a:solidFill>
                <a:latin typeface="Arial" charset="0"/>
              </a:defRPr>
            </a:lvl8pPr>
            <a:lvl9pPr marL="2671396" indent="-129668" algn="l" rtl="0" eaLnBrk="1" fontAlgn="base" hangingPunct="1">
              <a:spcBef>
                <a:spcPct val="20000"/>
              </a:spcBef>
              <a:spcAft>
                <a:spcPct val="0"/>
              </a:spcAft>
              <a:buClr>
                <a:schemeClr val="bg1"/>
              </a:buClr>
              <a:buChar char="»"/>
              <a:defRPr sz="1269">
                <a:solidFill>
                  <a:schemeClr val="bg1"/>
                </a:solidFill>
                <a:latin typeface="Arial" charset="0"/>
              </a:defRPr>
            </a:lvl9pPr>
          </a:lstStyle>
          <a:p>
            <a:pPr defTabSz="914378">
              <a:lnSpc>
                <a:spcPct val="70000"/>
              </a:lnSpc>
              <a:spcAft>
                <a:spcPts val="450"/>
              </a:spcAft>
              <a:buClr>
                <a:srgbClr val="2B2B2B"/>
              </a:buClr>
            </a:pPr>
            <a:r>
              <a:rPr lang="en-IN" sz="1350" i="1" dirty="0">
                <a:solidFill>
                  <a:srgbClr val="2B2B2B"/>
                </a:solidFill>
              </a:rPr>
              <a:t>Infrastructure as code (</a:t>
            </a:r>
            <a:r>
              <a:rPr lang="en-IN" sz="1350" i="1" dirty="0" err="1">
                <a:solidFill>
                  <a:srgbClr val="2B2B2B"/>
                </a:solidFill>
              </a:rPr>
              <a:t>IaC</a:t>
            </a:r>
            <a:r>
              <a:rPr lang="en-IN" sz="1350" i="1" dirty="0">
                <a:solidFill>
                  <a:srgbClr val="2B2B2B"/>
                </a:solidFill>
              </a:rPr>
              <a:t>) - means to provision &amp; manage your IT infrastructure using configuration / scripts files written in code.</a:t>
            </a:r>
            <a:endParaRPr lang="en-US" sz="2700" kern="0" dirty="0">
              <a:solidFill>
                <a:srgbClr val="2B2B2B"/>
              </a:solidFill>
            </a:endParaRPr>
          </a:p>
        </p:txBody>
      </p:sp>
      <p:sp>
        <p:nvSpPr>
          <p:cNvPr id="6" name="Text Placeholder 5">
            <a:extLst>
              <a:ext uri="{FF2B5EF4-FFF2-40B4-BE49-F238E27FC236}">
                <a16:creationId xmlns:a16="http://schemas.microsoft.com/office/drawing/2014/main" id="{432C167A-DE5F-BA4A-B16E-04B49E16C9C1}"/>
              </a:ext>
            </a:extLst>
          </p:cNvPr>
          <p:cNvSpPr txBox="1">
            <a:spLocks/>
          </p:cNvSpPr>
          <p:nvPr/>
        </p:nvSpPr>
        <p:spPr>
          <a:xfrm>
            <a:off x="454359" y="1466149"/>
            <a:ext cx="2543933" cy="899660"/>
          </a:xfrm>
          <a:prstGeom prst="rect">
            <a:avLst/>
          </a:prstGeom>
        </p:spPr>
        <p:txBody>
          <a:bodyPr anchor="ctr"/>
          <a:lstStyle>
            <a:lvl1pPr marL="0" indent="0" algn="l" rtl="0" eaLnBrk="1" fontAlgn="base" hangingPunct="1">
              <a:lnSpc>
                <a:spcPts val="1600"/>
              </a:lnSpc>
              <a:spcBef>
                <a:spcPts val="0"/>
              </a:spcBef>
              <a:spcAft>
                <a:spcPts val="600"/>
              </a:spcAft>
              <a:buClr>
                <a:schemeClr val="tx1"/>
              </a:buClr>
              <a:buSzPct val="90000"/>
              <a:buFont typeface="Wingdings" pitchFamily="2" charset="2"/>
              <a:buNone/>
              <a:defRPr sz="1200">
                <a:solidFill>
                  <a:schemeClr val="tx1"/>
                </a:solidFill>
                <a:latin typeface="IBM Plex Sans" charset="0"/>
                <a:ea typeface="IBM Plex Sans" charset="0"/>
                <a:cs typeface="IBM Plex Sans" charset="0"/>
              </a:defRPr>
            </a:lvl1pPr>
            <a:lvl2pPr marL="171450" indent="-171450" algn="l" rtl="0" eaLnBrk="1" fontAlgn="base" hangingPunct="1">
              <a:lnSpc>
                <a:spcPts val="1600"/>
              </a:lnSpc>
              <a:spcBef>
                <a:spcPts val="0"/>
              </a:spcBef>
              <a:spcAft>
                <a:spcPts val="600"/>
              </a:spcAft>
              <a:buClr>
                <a:schemeClr val="tx1"/>
              </a:buClr>
              <a:buSzPct val="100000"/>
              <a:buFont typeface=".AppleSystemUIFont" charset="-120"/>
              <a:buChar char="–"/>
              <a:tabLst/>
              <a:defRPr sz="1200">
                <a:solidFill>
                  <a:schemeClr val="tx1"/>
                </a:solidFill>
                <a:latin typeface="IBM Plex Sans" charset="0"/>
                <a:ea typeface="IBM Plex Sans" charset="0"/>
                <a:cs typeface="IBM Plex Sans" charset="0"/>
              </a:defRPr>
            </a:lvl2pPr>
            <a:lvl3pPr marL="342900" indent="-141288" algn="l" rtl="0" eaLnBrk="1" fontAlgn="base" hangingPunct="1">
              <a:lnSpc>
                <a:spcPts val="1600"/>
              </a:lnSpc>
              <a:spcBef>
                <a:spcPts val="0"/>
              </a:spcBef>
              <a:spcAft>
                <a:spcPts val="600"/>
              </a:spcAft>
              <a:buClr>
                <a:schemeClr val="tx1"/>
              </a:buClr>
              <a:buSzPct val="100000"/>
              <a:buFont typeface="Arial" panose="020B0604020202020204" pitchFamily="34" charset="0"/>
              <a:buChar char="•"/>
              <a:tabLst/>
              <a:defRPr sz="1200">
                <a:solidFill>
                  <a:schemeClr val="tx1"/>
                </a:solidFill>
                <a:latin typeface="IBM Plex Sans" charset="0"/>
                <a:ea typeface="IBM Plex Sans" charset="0"/>
                <a:cs typeface="IBM Plex Sans" charset="0"/>
              </a:defRPr>
            </a:lvl3pPr>
            <a:lvl4pPr marL="628650" indent="-193675" algn="l" rtl="0" eaLnBrk="1" fontAlgn="base" hangingPunct="1">
              <a:lnSpc>
                <a:spcPts val="1600"/>
              </a:lnSpc>
              <a:spcBef>
                <a:spcPts val="0"/>
              </a:spcBef>
              <a:spcAft>
                <a:spcPts val="600"/>
              </a:spcAft>
              <a:buClr>
                <a:schemeClr val="tx1"/>
              </a:buClr>
              <a:buSzPct val="100000"/>
              <a:buFont typeface=".AppleSystemUIFont" charset="-120"/>
              <a:buChar char="–"/>
              <a:tabLst/>
              <a:defRPr sz="1200" baseline="0">
                <a:solidFill>
                  <a:schemeClr val="tx1"/>
                </a:solidFill>
                <a:latin typeface="IBM Plex Sans" charset="0"/>
                <a:ea typeface="IBM Plex Sans" charset="0"/>
                <a:cs typeface="IBM Plex Sans" charset="0"/>
              </a:defRPr>
            </a:lvl4pPr>
            <a:lvl5pPr marL="803275" indent="-171450" algn="l" rtl="0" eaLnBrk="1" fontAlgn="base" hangingPunct="1">
              <a:lnSpc>
                <a:spcPts val="1600"/>
              </a:lnSpc>
              <a:spcBef>
                <a:spcPts val="0"/>
              </a:spcBef>
              <a:spcAft>
                <a:spcPts val="600"/>
              </a:spcAft>
              <a:buClr>
                <a:schemeClr val="tx1"/>
              </a:buClr>
              <a:buFont typeface=".AppleSystemUIFont" charset="-120"/>
              <a:buChar char="»"/>
              <a:tabLst/>
              <a:defRPr sz="1200">
                <a:solidFill>
                  <a:schemeClr val="tx1"/>
                </a:solidFill>
                <a:latin typeface="IBM Plex Sans" charset="0"/>
                <a:ea typeface="IBM Plex Sans" charset="0"/>
                <a:cs typeface="IBM Plex Sans" charset="0"/>
              </a:defRPr>
            </a:lvl5pPr>
            <a:lvl6pPr marL="1583701" indent="-129668" algn="l" rtl="0" eaLnBrk="1" fontAlgn="base" hangingPunct="1">
              <a:spcBef>
                <a:spcPct val="20000"/>
              </a:spcBef>
              <a:spcAft>
                <a:spcPct val="0"/>
              </a:spcAft>
              <a:buClr>
                <a:schemeClr val="bg1"/>
              </a:buClr>
              <a:buChar char="»"/>
              <a:defRPr sz="1269">
                <a:solidFill>
                  <a:schemeClr val="bg1"/>
                </a:solidFill>
                <a:latin typeface="Arial" charset="0"/>
              </a:defRPr>
            </a:lvl6pPr>
            <a:lvl7pPr marL="1946266" indent="-129668" algn="l" rtl="0" eaLnBrk="1" fontAlgn="base" hangingPunct="1">
              <a:spcBef>
                <a:spcPct val="20000"/>
              </a:spcBef>
              <a:spcAft>
                <a:spcPct val="0"/>
              </a:spcAft>
              <a:buClr>
                <a:schemeClr val="bg1"/>
              </a:buClr>
              <a:buChar char="»"/>
              <a:defRPr sz="1269">
                <a:solidFill>
                  <a:schemeClr val="bg1"/>
                </a:solidFill>
                <a:latin typeface="Arial" charset="0"/>
              </a:defRPr>
            </a:lvl7pPr>
            <a:lvl8pPr marL="2308831" indent="-129668" algn="l" rtl="0" eaLnBrk="1" fontAlgn="base" hangingPunct="1">
              <a:spcBef>
                <a:spcPct val="20000"/>
              </a:spcBef>
              <a:spcAft>
                <a:spcPct val="0"/>
              </a:spcAft>
              <a:buClr>
                <a:schemeClr val="bg1"/>
              </a:buClr>
              <a:buChar char="»"/>
              <a:defRPr sz="1269">
                <a:solidFill>
                  <a:schemeClr val="bg1"/>
                </a:solidFill>
                <a:latin typeface="Arial" charset="0"/>
              </a:defRPr>
            </a:lvl8pPr>
            <a:lvl9pPr marL="2671396" indent="-129668" algn="l" rtl="0" eaLnBrk="1" fontAlgn="base" hangingPunct="1">
              <a:spcBef>
                <a:spcPct val="20000"/>
              </a:spcBef>
              <a:spcAft>
                <a:spcPct val="0"/>
              </a:spcAft>
              <a:buClr>
                <a:schemeClr val="bg1"/>
              </a:buClr>
              <a:buChar char="»"/>
              <a:defRPr sz="1269">
                <a:solidFill>
                  <a:schemeClr val="bg1"/>
                </a:solidFill>
                <a:latin typeface="Arial" charset="0"/>
              </a:defRPr>
            </a:lvl9pPr>
          </a:lstStyle>
          <a:p>
            <a:pPr defTabSz="914378">
              <a:lnSpc>
                <a:spcPct val="70000"/>
              </a:lnSpc>
              <a:spcAft>
                <a:spcPts val="450"/>
              </a:spcAft>
              <a:buClr>
                <a:srgbClr val="2B2B2B"/>
              </a:buClr>
            </a:pPr>
            <a:r>
              <a:rPr lang="en-IN" sz="1350" b="1" i="1" kern="0" dirty="0">
                <a:solidFill>
                  <a:srgbClr val="2B2B2B"/>
                </a:solidFill>
              </a:rPr>
              <a:t>Scripting / Imperative</a:t>
            </a:r>
            <a:br>
              <a:rPr lang="en-IN" sz="1350" i="1" kern="0" dirty="0">
                <a:solidFill>
                  <a:srgbClr val="2B2B2B"/>
                </a:solidFill>
              </a:rPr>
            </a:br>
            <a:r>
              <a:rPr lang="en-IN" sz="1350" i="1" kern="0" dirty="0">
                <a:solidFill>
                  <a:srgbClr val="2B2B2B"/>
                </a:solidFill>
              </a:rPr>
              <a:t>Creating infrastructure by writing scripts</a:t>
            </a:r>
            <a:br>
              <a:rPr lang="en-IN" sz="1350" i="1" kern="0" dirty="0">
                <a:solidFill>
                  <a:srgbClr val="2B2B2B"/>
                </a:solidFill>
              </a:rPr>
            </a:br>
            <a:r>
              <a:rPr lang="en-IN" sz="1350" i="1" kern="0" dirty="0">
                <a:solidFill>
                  <a:srgbClr val="2B2B2B"/>
                </a:solidFill>
              </a:rPr>
              <a:t>- End state to be reached line by line, </a:t>
            </a:r>
            <a:r>
              <a:rPr lang="en-IN" sz="1350" i="1" kern="0" dirty="0" err="1">
                <a:solidFill>
                  <a:srgbClr val="2B2B2B"/>
                </a:solidFill>
              </a:rPr>
              <a:t>i.e</a:t>
            </a:r>
            <a:r>
              <a:rPr lang="en-IN" sz="1350" i="1" kern="0" dirty="0">
                <a:solidFill>
                  <a:srgbClr val="2B2B2B"/>
                </a:solidFill>
              </a:rPr>
              <a:t> recipe</a:t>
            </a:r>
            <a:br>
              <a:rPr lang="en-IN" sz="1350" i="1" kern="0" dirty="0">
                <a:solidFill>
                  <a:srgbClr val="2B2B2B"/>
                </a:solidFill>
              </a:rPr>
            </a:br>
            <a:br>
              <a:rPr lang="en-IN" sz="1350" i="1" kern="0" dirty="0">
                <a:solidFill>
                  <a:srgbClr val="2B2B2B"/>
                </a:solidFill>
              </a:rPr>
            </a:br>
            <a:r>
              <a:rPr lang="en-IN" sz="1350" i="1" kern="0" dirty="0">
                <a:solidFill>
                  <a:srgbClr val="2B2B2B"/>
                </a:solidFill>
              </a:rPr>
              <a:t>ex: shell / bash</a:t>
            </a:r>
          </a:p>
        </p:txBody>
      </p:sp>
      <p:sp>
        <p:nvSpPr>
          <p:cNvPr id="8" name="Text Placeholder 5">
            <a:extLst>
              <a:ext uri="{FF2B5EF4-FFF2-40B4-BE49-F238E27FC236}">
                <a16:creationId xmlns:a16="http://schemas.microsoft.com/office/drawing/2014/main" id="{0796400E-DCAF-E548-8EB9-FBCAA14C33E7}"/>
              </a:ext>
            </a:extLst>
          </p:cNvPr>
          <p:cNvSpPr txBox="1">
            <a:spLocks/>
          </p:cNvSpPr>
          <p:nvPr/>
        </p:nvSpPr>
        <p:spPr>
          <a:xfrm>
            <a:off x="5026360" y="1508404"/>
            <a:ext cx="2543933" cy="899660"/>
          </a:xfrm>
          <a:prstGeom prst="rect">
            <a:avLst/>
          </a:prstGeom>
        </p:spPr>
        <p:txBody>
          <a:bodyPr anchor="ctr"/>
          <a:lstStyle>
            <a:lvl1pPr marL="0" indent="0" algn="l" rtl="0" eaLnBrk="1" fontAlgn="base" hangingPunct="1">
              <a:lnSpc>
                <a:spcPts val="1600"/>
              </a:lnSpc>
              <a:spcBef>
                <a:spcPts val="0"/>
              </a:spcBef>
              <a:spcAft>
                <a:spcPts val="600"/>
              </a:spcAft>
              <a:buClr>
                <a:schemeClr val="tx1"/>
              </a:buClr>
              <a:buSzPct val="90000"/>
              <a:buFont typeface="Wingdings" pitchFamily="2" charset="2"/>
              <a:buNone/>
              <a:defRPr sz="1200">
                <a:solidFill>
                  <a:schemeClr val="tx1"/>
                </a:solidFill>
                <a:latin typeface="IBM Plex Sans" charset="0"/>
                <a:ea typeface="IBM Plex Sans" charset="0"/>
                <a:cs typeface="IBM Plex Sans" charset="0"/>
              </a:defRPr>
            </a:lvl1pPr>
            <a:lvl2pPr marL="171450" indent="-171450" algn="l" rtl="0" eaLnBrk="1" fontAlgn="base" hangingPunct="1">
              <a:lnSpc>
                <a:spcPts val="1600"/>
              </a:lnSpc>
              <a:spcBef>
                <a:spcPts val="0"/>
              </a:spcBef>
              <a:spcAft>
                <a:spcPts val="600"/>
              </a:spcAft>
              <a:buClr>
                <a:schemeClr val="tx1"/>
              </a:buClr>
              <a:buSzPct val="100000"/>
              <a:buFont typeface=".AppleSystemUIFont" charset="-120"/>
              <a:buChar char="–"/>
              <a:tabLst/>
              <a:defRPr sz="1200">
                <a:solidFill>
                  <a:schemeClr val="tx1"/>
                </a:solidFill>
                <a:latin typeface="IBM Plex Sans" charset="0"/>
                <a:ea typeface="IBM Plex Sans" charset="0"/>
                <a:cs typeface="IBM Plex Sans" charset="0"/>
              </a:defRPr>
            </a:lvl2pPr>
            <a:lvl3pPr marL="342900" indent="-141288" algn="l" rtl="0" eaLnBrk="1" fontAlgn="base" hangingPunct="1">
              <a:lnSpc>
                <a:spcPts val="1600"/>
              </a:lnSpc>
              <a:spcBef>
                <a:spcPts val="0"/>
              </a:spcBef>
              <a:spcAft>
                <a:spcPts val="600"/>
              </a:spcAft>
              <a:buClr>
                <a:schemeClr val="tx1"/>
              </a:buClr>
              <a:buSzPct val="100000"/>
              <a:buFont typeface="Arial" panose="020B0604020202020204" pitchFamily="34" charset="0"/>
              <a:buChar char="•"/>
              <a:tabLst/>
              <a:defRPr sz="1200">
                <a:solidFill>
                  <a:schemeClr val="tx1"/>
                </a:solidFill>
                <a:latin typeface="IBM Plex Sans" charset="0"/>
                <a:ea typeface="IBM Plex Sans" charset="0"/>
                <a:cs typeface="IBM Plex Sans" charset="0"/>
              </a:defRPr>
            </a:lvl3pPr>
            <a:lvl4pPr marL="628650" indent="-193675" algn="l" rtl="0" eaLnBrk="1" fontAlgn="base" hangingPunct="1">
              <a:lnSpc>
                <a:spcPts val="1600"/>
              </a:lnSpc>
              <a:spcBef>
                <a:spcPts val="0"/>
              </a:spcBef>
              <a:spcAft>
                <a:spcPts val="600"/>
              </a:spcAft>
              <a:buClr>
                <a:schemeClr val="tx1"/>
              </a:buClr>
              <a:buSzPct val="100000"/>
              <a:buFont typeface=".AppleSystemUIFont" charset="-120"/>
              <a:buChar char="–"/>
              <a:tabLst/>
              <a:defRPr sz="1200" baseline="0">
                <a:solidFill>
                  <a:schemeClr val="tx1"/>
                </a:solidFill>
                <a:latin typeface="IBM Plex Sans" charset="0"/>
                <a:ea typeface="IBM Plex Sans" charset="0"/>
                <a:cs typeface="IBM Plex Sans" charset="0"/>
              </a:defRPr>
            </a:lvl4pPr>
            <a:lvl5pPr marL="803275" indent="-171450" algn="l" rtl="0" eaLnBrk="1" fontAlgn="base" hangingPunct="1">
              <a:lnSpc>
                <a:spcPts val="1600"/>
              </a:lnSpc>
              <a:spcBef>
                <a:spcPts val="0"/>
              </a:spcBef>
              <a:spcAft>
                <a:spcPts val="600"/>
              </a:spcAft>
              <a:buClr>
                <a:schemeClr val="tx1"/>
              </a:buClr>
              <a:buFont typeface=".AppleSystemUIFont" charset="-120"/>
              <a:buChar char="»"/>
              <a:tabLst/>
              <a:defRPr sz="1200">
                <a:solidFill>
                  <a:schemeClr val="tx1"/>
                </a:solidFill>
                <a:latin typeface="IBM Plex Sans" charset="0"/>
                <a:ea typeface="IBM Plex Sans" charset="0"/>
                <a:cs typeface="IBM Plex Sans" charset="0"/>
              </a:defRPr>
            </a:lvl5pPr>
            <a:lvl6pPr marL="1583701" indent="-129668" algn="l" rtl="0" eaLnBrk="1" fontAlgn="base" hangingPunct="1">
              <a:spcBef>
                <a:spcPct val="20000"/>
              </a:spcBef>
              <a:spcAft>
                <a:spcPct val="0"/>
              </a:spcAft>
              <a:buClr>
                <a:schemeClr val="bg1"/>
              </a:buClr>
              <a:buChar char="»"/>
              <a:defRPr sz="1269">
                <a:solidFill>
                  <a:schemeClr val="bg1"/>
                </a:solidFill>
                <a:latin typeface="Arial" charset="0"/>
              </a:defRPr>
            </a:lvl6pPr>
            <a:lvl7pPr marL="1946266" indent="-129668" algn="l" rtl="0" eaLnBrk="1" fontAlgn="base" hangingPunct="1">
              <a:spcBef>
                <a:spcPct val="20000"/>
              </a:spcBef>
              <a:spcAft>
                <a:spcPct val="0"/>
              </a:spcAft>
              <a:buClr>
                <a:schemeClr val="bg1"/>
              </a:buClr>
              <a:buChar char="»"/>
              <a:defRPr sz="1269">
                <a:solidFill>
                  <a:schemeClr val="bg1"/>
                </a:solidFill>
                <a:latin typeface="Arial" charset="0"/>
              </a:defRPr>
            </a:lvl7pPr>
            <a:lvl8pPr marL="2308831" indent="-129668" algn="l" rtl="0" eaLnBrk="1" fontAlgn="base" hangingPunct="1">
              <a:spcBef>
                <a:spcPct val="20000"/>
              </a:spcBef>
              <a:spcAft>
                <a:spcPct val="0"/>
              </a:spcAft>
              <a:buClr>
                <a:schemeClr val="bg1"/>
              </a:buClr>
              <a:buChar char="»"/>
              <a:defRPr sz="1269">
                <a:solidFill>
                  <a:schemeClr val="bg1"/>
                </a:solidFill>
                <a:latin typeface="Arial" charset="0"/>
              </a:defRPr>
            </a:lvl8pPr>
            <a:lvl9pPr marL="2671396" indent="-129668" algn="l" rtl="0" eaLnBrk="1" fontAlgn="base" hangingPunct="1">
              <a:spcBef>
                <a:spcPct val="20000"/>
              </a:spcBef>
              <a:spcAft>
                <a:spcPct val="0"/>
              </a:spcAft>
              <a:buClr>
                <a:schemeClr val="bg1"/>
              </a:buClr>
              <a:buChar char="»"/>
              <a:defRPr sz="1269">
                <a:solidFill>
                  <a:schemeClr val="bg1"/>
                </a:solidFill>
                <a:latin typeface="Arial" charset="0"/>
              </a:defRPr>
            </a:lvl9pPr>
          </a:lstStyle>
          <a:p>
            <a:pPr defTabSz="914378">
              <a:lnSpc>
                <a:spcPct val="70000"/>
              </a:lnSpc>
              <a:spcAft>
                <a:spcPts val="450"/>
              </a:spcAft>
              <a:buClr>
                <a:srgbClr val="2B2B2B"/>
              </a:buClr>
            </a:pPr>
            <a:r>
              <a:rPr lang="en-IN" sz="1350" b="1" i="1" kern="0" dirty="0">
                <a:solidFill>
                  <a:srgbClr val="2B2B2B"/>
                </a:solidFill>
              </a:rPr>
              <a:t>Declarative</a:t>
            </a:r>
            <a:br>
              <a:rPr lang="en-IN" sz="1350" i="1" kern="0" dirty="0">
                <a:solidFill>
                  <a:srgbClr val="2B2B2B"/>
                </a:solidFill>
              </a:rPr>
            </a:br>
            <a:r>
              <a:rPr lang="en-IN" sz="1350" i="1" kern="0" dirty="0">
                <a:solidFill>
                  <a:srgbClr val="2B2B2B"/>
                </a:solidFill>
              </a:rPr>
              <a:t> Creating infrastructure by writing declarative code, not controlled by the flow of code</a:t>
            </a:r>
            <a:br>
              <a:rPr lang="en-IN" sz="1350" i="1" kern="0" dirty="0">
                <a:solidFill>
                  <a:srgbClr val="2B2B2B"/>
                </a:solidFill>
              </a:rPr>
            </a:br>
            <a:r>
              <a:rPr lang="en-IN" sz="1350" i="1" kern="0" dirty="0">
                <a:solidFill>
                  <a:srgbClr val="2B2B2B"/>
                </a:solidFill>
              </a:rPr>
              <a:t>- End state is important &amp; now how to reach end-state</a:t>
            </a:r>
            <a:br>
              <a:rPr lang="en-IN" sz="1350" i="1" kern="0" dirty="0">
                <a:solidFill>
                  <a:srgbClr val="2B2B2B"/>
                </a:solidFill>
              </a:rPr>
            </a:br>
            <a:br>
              <a:rPr lang="en-IN" sz="1350" i="1" kern="0" dirty="0">
                <a:solidFill>
                  <a:srgbClr val="2B2B2B"/>
                </a:solidFill>
              </a:rPr>
            </a:br>
            <a:r>
              <a:rPr lang="en-IN" sz="1350" i="1" kern="0" dirty="0">
                <a:solidFill>
                  <a:srgbClr val="2B2B2B"/>
                </a:solidFill>
              </a:rPr>
              <a:t>ex: CloudFormation, Terraform</a:t>
            </a:r>
          </a:p>
        </p:txBody>
      </p:sp>
      <p:sp>
        <p:nvSpPr>
          <p:cNvPr id="9" name="Text Placeholder 5">
            <a:extLst>
              <a:ext uri="{FF2B5EF4-FFF2-40B4-BE49-F238E27FC236}">
                <a16:creationId xmlns:a16="http://schemas.microsoft.com/office/drawing/2014/main" id="{C2B33812-9BD9-5947-9020-4B534D66EAA4}"/>
              </a:ext>
            </a:extLst>
          </p:cNvPr>
          <p:cNvSpPr txBox="1">
            <a:spLocks/>
          </p:cNvSpPr>
          <p:nvPr/>
        </p:nvSpPr>
        <p:spPr>
          <a:xfrm>
            <a:off x="5026360" y="2669519"/>
            <a:ext cx="2789396" cy="2073046"/>
          </a:xfrm>
          <a:prstGeom prst="rect">
            <a:avLst/>
          </a:prstGeom>
        </p:spPr>
        <p:txBody>
          <a:bodyPr anchor="ctr"/>
          <a:lstStyle>
            <a:lvl1pPr marL="0" indent="0" algn="l" rtl="0" eaLnBrk="1" fontAlgn="base" hangingPunct="1">
              <a:lnSpc>
                <a:spcPts val="1600"/>
              </a:lnSpc>
              <a:spcBef>
                <a:spcPts val="0"/>
              </a:spcBef>
              <a:spcAft>
                <a:spcPts val="600"/>
              </a:spcAft>
              <a:buClr>
                <a:schemeClr val="tx1"/>
              </a:buClr>
              <a:buSzPct val="90000"/>
              <a:buFont typeface="Wingdings" pitchFamily="2" charset="2"/>
              <a:buNone/>
              <a:defRPr sz="1200">
                <a:solidFill>
                  <a:schemeClr val="tx1"/>
                </a:solidFill>
                <a:latin typeface="IBM Plex Sans" charset="0"/>
                <a:ea typeface="IBM Plex Sans" charset="0"/>
                <a:cs typeface="IBM Plex Sans" charset="0"/>
              </a:defRPr>
            </a:lvl1pPr>
            <a:lvl2pPr marL="171450" indent="-171450" algn="l" rtl="0" eaLnBrk="1" fontAlgn="base" hangingPunct="1">
              <a:lnSpc>
                <a:spcPts val="1600"/>
              </a:lnSpc>
              <a:spcBef>
                <a:spcPts val="0"/>
              </a:spcBef>
              <a:spcAft>
                <a:spcPts val="600"/>
              </a:spcAft>
              <a:buClr>
                <a:schemeClr val="tx1"/>
              </a:buClr>
              <a:buSzPct val="100000"/>
              <a:buFont typeface=".AppleSystemUIFont" charset="-120"/>
              <a:buChar char="–"/>
              <a:tabLst/>
              <a:defRPr sz="1200">
                <a:solidFill>
                  <a:schemeClr val="tx1"/>
                </a:solidFill>
                <a:latin typeface="IBM Plex Sans" charset="0"/>
                <a:ea typeface="IBM Plex Sans" charset="0"/>
                <a:cs typeface="IBM Plex Sans" charset="0"/>
              </a:defRPr>
            </a:lvl2pPr>
            <a:lvl3pPr marL="342900" indent="-141288" algn="l" rtl="0" eaLnBrk="1" fontAlgn="base" hangingPunct="1">
              <a:lnSpc>
                <a:spcPts val="1600"/>
              </a:lnSpc>
              <a:spcBef>
                <a:spcPts val="0"/>
              </a:spcBef>
              <a:spcAft>
                <a:spcPts val="600"/>
              </a:spcAft>
              <a:buClr>
                <a:schemeClr val="tx1"/>
              </a:buClr>
              <a:buSzPct val="100000"/>
              <a:buFont typeface="Arial" panose="020B0604020202020204" pitchFamily="34" charset="0"/>
              <a:buChar char="•"/>
              <a:tabLst/>
              <a:defRPr sz="1200">
                <a:solidFill>
                  <a:schemeClr val="tx1"/>
                </a:solidFill>
                <a:latin typeface="IBM Plex Sans" charset="0"/>
                <a:ea typeface="IBM Plex Sans" charset="0"/>
                <a:cs typeface="IBM Plex Sans" charset="0"/>
              </a:defRPr>
            </a:lvl3pPr>
            <a:lvl4pPr marL="628650" indent="-193675" algn="l" rtl="0" eaLnBrk="1" fontAlgn="base" hangingPunct="1">
              <a:lnSpc>
                <a:spcPts val="1600"/>
              </a:lnSpc>
              <a:spcBef>
                <a:spcPts val="0"/>
              </a:spcBef>
              <a:spcAft>
                <a:spcPts val="600"/>
              </a:spcAft>
              <a:buClr>
                <a:schemeClr val="tx1"/>
              </a:buClr>
              <a:buSzPct val="100000"/>
              <a:buFont typeface=".AppleSystemUIFont" charset="-120"/>
              <a:buChar char="–"/>
              <a:tabLst/>
              <a:defRPr sz="1200" baseline="0">
                <a:solidFill>
                  <a:schemeClr val="tx1"/>
                </a:solidFill>
                <a:latin typeface="IBM Plex Sans" charset="0"/>
                <a:ea typeface="IBM Plex Sans" charset="0"/>
                <a:cs typeface="IBM Plex Sans" charset="0"/>
              </a:defRPr>
            </a:lvl4pPr>
            <a:lvl5pPr marL="803275" indent="-171450" algn="l" rtl="0" eaLnBrk="1" fontAlgn="base" hangingPunct="1">
              <a:lnSpc>
                <a:spcPts val="1600"/>
              </a:lnSpc>
              <a:spcBef>
                <a:spcPts val="0"/>
              </a:spcBef>
              <a:spcAft>
                <a:spcPts val="600"/>
              </a:spcAft>
              <a:buClr>
                <a:schemeClr val="tx1"/>
              </a:buClr>
              <a:buFont typeface=".AppleSystemUIFont" charset="-120"/>
              <a:buChar char="»"/>
              <a:tabLst/>
              <a:defRPr sz="1200">
                <a:solidFill>
                  <a:schemeClr val="tx1"/>
                </a:solidFill>
                <a:latin typeface="IBM Plex Sans" charset="0"/>
                <a:ea typeface="IBM Plex Sans" charset="0"/>
                <a:cs typeface="IBM Plex Sans" charset="0"/>
              </a:defRPr>
            </a:lvl5pPr>
            <a:lvl6pPr marL="1583701" indent="-129668" algn="l" rtl="0" eaLnBrk="1" fontAlgn="base" hangingPunct="1">
              <a:spcBef>
                <a:spcPct val="20000"/>
              </a:spcBef>
              <a:spcAft>
                <a:spcPct val="0"/>
              </a:spcAft>
              <a:buClr>
                <a:schemeClr val="bg1"/>
              </a:buClr>
              <a:buChar char="»"/>
              <a:defRPr sz="1269">
                <a:solidFill>
                  <a:schemeClr val="bg1"/>
                </a:solidFill>
                <a:latin typeface="Arial" charset="0"/>
              </a:defRPr>
            </a:lvl6pPr>
            <a:lvl7pPr marL="1946266" indent="-129668" algn="l" rtl="0" eaLnBrk="1" fontAlgn="base" hangingPunct="1">
              <a:spcBef>
                <a:spcPct val="20000"/>
              </a:spcBef>
              <a:spcAft>
                <a:spcPct val="0"/>
              </a:spcAft>
              <a:buClr>
                <a:schemeClr val="bg1"/>
              </a:buClr>
              <a:buChar char="»"/>
              <a:defRPr sz="1269">
                <a:solidFill>
                  <a:schemeClr val="bg1"/>
                </a:solidFill>
                <a:latin typeface="Arial" charset="0"/>
              </a:defRPr>
            </a:lvl7pPr>
            <a:lvl8pPr marL="2308831" indent="-129668" algn="l" rtl="0" eaLnBrk="1" fontAlgn="base" hangingPunct="1">
              <a:spcBef>
                <a:spcPct val="20000"/>
              </a:spcBef>
              <a:spcAft>
                <a:spcPct val="0"/>
              </a:spcAft>
              <a:buClr>
                <a:schemeClr val="bg1"/>
              </a:buClr>
              <a:buChar char="»"/>
              <a:defRPr sz="1269">
                <a:solidFill>
                  <a:schemeClr val="bg1"/>
                </a:solidFill>
                <a:latin typeface="Arial" charset="0"/>
              </a:defRPr>
            </a:lvl8pPr>
            <a:lvl9pPr marL="2671396" indent="-129668" algn="l" rtl="0" eaLnBrk="1" fontAlgn="base" hangingPunct="1">
              <a:spcBef>
                <a:spcPct val="20000"/>
              </a:spcBef>
              <a:spcAft>
                <a:spcPct val="0"/>
              </a:spcAft>
              <a:buClr>
                <a:schemeClr val="bg1"/>
              </a:buClr>
              <a:buChar char="»"/>
              <a:defRPr sz="1269">
                <a:solidFill>
                  <a:schemeClr val="bg1"/>
                </a:solidFill>
                <a:latin typeface="Arial" charset="0"/>
              </a:defRPr>
            </a:lvl9pPr>
          </a:lstStyle>
          <a:p>
            <a:pPr defTabSz="914378">
              <a:lnSpc>
                <a:spcPct val="70000"/>
              </a:lnSpc>
              <a:spcAft>
                <a:spcPts val="450"/>
              </a:spcAft>
              <a:buClr>
                <a:srgbClr val="2B2B2B"/>
              </a:buClr>
            </a:pPr>
            <a:br>
              <a:rPr lang="en-IN" sz="1350" i="1" kern="0" dirty="0">
                <a:solidFill>
                  <a:srgbClr val="2B2B2B"/>
                </a:solidFill>
              </a:rPr>
            </a:br>
            <a:r>
              <a:rPr lang="en-IN" sz="1350" i="1" kern="0" dirty="0">
                <a:solidFill>
                  <a:srgbClr val="2B2B2B"/>
                </a:solidFill>
              </a:rPr>
              <a:t>Example: (end state)</a:t>
            </a:r>
            <a:br>
              <a:rPr lang="en-IN" sz="1350" i="1" kern="0" dirty="0">
                <a:solidFill>
                  <a:srgbClr val="2B2B2B"/>
                </a:solidFill>
              </a:rPr>
            </a:br>
            <a:br>
              <a:rPr lang="en-IN" sz="1350" i="1" kern="0" dirty="0">
                <a:solidFill>
                  <a:srgbClr val="2B2B2B"/>
                </a:solidFill>
              </a:rPr>
            </a:br>
            <a:r>
              <a:rPr lang="en-IN" sz="1350" i="1" kern="0" dirty="0">
                <a:solidFill>
                  <a:srgbClr val="2B2B2B"/>
                </a:solidFill>
              </a:rPr>
              <a:t>K8s resource</a:t>
            </a:r>
            <a:br>
              <a:rPr lang="en-IN" sz="1350" i="1" kern="0" dirty="0">
                <a:solidFill>
                  <a:srgbClr val="2B2B2B"/>
                </a:solidFill>
              </a:rPr>
            </a:br>
            <a:r>
              <a:rPr lang="en-IN" sz="1350" i="1" kern="0" dirty="0">
                <a:solidFill>
                  <a:srgbClr val="2B2B2B"/>
                </a:solidFill>
              </a:rPr>
              <a:t>-&gt; host:--.--.--.—</a:t>
            </a:r>
            <a:br>
              <a:rPr lang="en-IN" sz="1350" i="1" kern="0" dirty="0">
                <a:solidFill>
                  <a:srgbClr val="2B2B2B"/>
                </a:solidFill>
              </a:rPr>
            </a:br>
            <a:r>
              <a:rPr lang="en-IN" sz="1350" i="1" kern="0" dirty="0">
                <a:solidFill>
                  <a:srgbClr val="2B2B2B"/>
                </a:solidFill>
              </a:rPr>
              <a:t>-&gt; port: --</a:t>
            </a:r>
            <a:br>
              <a:rPr lang="en-IN" sz="1350" i="1" kern="0" dirty="0">
                <a:solidFill>
                  <a:srgbClr val="2B2B2B"/>
                </a:solidFill>
              </a:rPr>
            </a:br>
            <a:br>
              <a:rPr lang="en-IN" sz="1350" i="1" kern="0" dirty="0">
                <a:solidFill>
                  <a:srgbClr val="2B2B2B"/>
                </a:solidFill>
              </a:rPr>
            </a:br>
            <a:r>
              <a:rPr lang="en-IN" sz="1350" i="1" kern="0" dirty="0">
                <a:solidFill>
                  <a:srgbClr val="2B2B2B"/>
                </a:solidFill>
              </a:rPr>
              <a:t>VM resources</a:t>
            </a:r>
            <a:br>
              <a:rPr lang="en-IN" sz="1350" i="1" kern="0" dirty="0">
                <a:solidFill>
                  <a:srgbClr val="2B2B2B"/>
                </a:solidFill>
              </a:rPr>
            </a:br>
            <a:r>
              <a:rPr lang="en-IN" sz="1350" i="1" kern="0" dirty="0">
                <a:solidFill>
                  <a:srgbClr val="2B2B2B"/>
                </a:solidFill>
              </a:rPr>
              <a:t>-&gt; domain: --.--</a:t>
            </a:r>
            <a:br>
              <a:rPr lang="en-IN" sz="1350" i="1" kern="0" dirty="0">
                <a:solidFill>
                  <a:srgbClr val="2B2B2B"/>
                </a:solidFill>
              </a:rPr>
            </a:br>
            <a:endParaRPr lang="en-IN" sz="1350" i="1" kern="0" dirty="0">
              <a:solidFill>
                <a:srgbClr val="2B2B2B"/>
              </a:solidFill>
            </a:endParaRPr>
          </a:p>
          <a:p>
            <a:pPr defTabSz="914378">
              <a:lnSpc>
                <a:spcPct val="70000"/>
              </a:lnSpc>
              <a:spcAft>
                <a:spcPts val="450"/>
              </a:spcAft>
              <a:buClr>
                <a:srgbClr val="2B2B2B"/>
              </a:buClr>
            </a:pPr>
            <a:r>
              <a:rPr lang="en-IN" sz="1350" i="1" kern="0" dirty="0">
                <a:solidFill>
                  <a:srgbClr val="2B2B2B"/>
                </a:solidFill>
              </a:rPr>
              <a:t>VPN resources</a:t>
            </a:r>
            <a:br>
              <a:rPr lang="en-IN" sz="1350" i="1" kern="0" dirty="0">
                <a:solidFill>
                  <a:srgbClr val="2B2B2B"/>
                </a:solidFill>
              </a:rPr>
            </a:br>
            <a:r>
              <a:rPr lang="en-IN" sz="1350" i="1" kern="0" dirty="0">
                <a:solidFill>
                  <a:srgbClr val="2B2B2B"/>
                </a:solidFill>
              </a:rPr>
              <a:t>-&gt; subnets: --.--.--.--</a:t>
            </a:r>
            <a:br>
              <a:rPr lang="en-IN" sz="1350" i="1" kern="0" dirty="0">
                <a:solidFill>
                  <a:srgbClr val="2B2B2B"/>
                </a:solidFill>
              </a:rPr>
            </a:br>
            <a:r>
              <a:rPr lang="en-IN" sz="1350" i="1" kern="0" dirty="0">
                <a:solidFill>
                  <a:srgbClr val="2B2B2B"/>
                </a:solidFill>
              </a:rPr>
              <a:t>-&gt; IP: --.--.--.--</a:t>
            </a:r>
            <a:endParaRPr lang="en-US" sz="2700" kern="0" dirty="0">
              <a:solidFill>
                <a:srgbClr val="2B2B2B"/>
              </a:solidFill>
            </a:endParaRPr>
          </a:p>
        </p:txBody>
      </p:sp>
      <p:sp>
        <p:nvSpPr>
          <p:cNvPr id="10" name="Text Placeholder 5">
            <a:extLst>
              <a:ext uri="{FF2B5EF4-FFF2-40B4-BE49-F238E27FC236}">
                <a16:creationId xmlns:a16="http://schemas.microsoft.com/office/drawing/2014/main" id="{5238E75B-A42E-1644-BDD1-4E864FB3EBB8}"/>
              </a:ext>
            </a:extLst>
          </p:cNvPr>
          <p:cNvSpPr txBox="1">
            <a:spLocks/>
          </p:cNvSpPr>
          <p:nvPr/>
        </p:nvSpPr>
        <p:spPr>
          <a:xfrm>
            <a:off x="454359" y="2598574"/>
            <a:ext cx="2789396" cy="1760592"/>
          </a:xfrm>
          <a:prstGeom prst="rect">
            <a:avLst/>
          </a:prstGeom>
        </p:spPr>
        <p:txBody>
          <a:bodyPr anchor="ctr"/>
          <a:lstStyle>
            <a:lvl1pPr marL="0" indent="0" algn="l" rtl="0" eaLnBrk="1" fontAlgn="base" hangingPunct="1">
              <a:lnSpc>
                <a:spcPts val="1600"/>
              </a:lnSpc>
              <a:spcBef>
                <a:spcPts val="0"/>
              </a:spcBef>
              <a:spcAft>
                <a:spcPts val="600"/>
              </a:spcAft>
              <a:buClr>
                <a:schemeClr val="tx1"/>
              </a:buClr>
              <a:buSzPct val="90000"/>
              <a:buFont typeface="Wingdings" pitchFamily="2" charset="2"/>
              <a:buNone/>
              <a:defRPr sz="1200">
                <a:solidFill>
                  <a:schemeClr val="tx1"/>
                </a:solidFill>
                <a:latin typeface="IBM Plex Sans" charset="0"/>
                <a:ea typeface="IBM Plex Sans" charset="0"/>
                <a:cs typeface="IBM Plex Sans" charset="0"/>
              </a:defRPr>
            </a:lvl1pPr>
            <a:lvl2pPr marL="171450" indent="-171450" algn="l" rtl="0" eaLnBrk="1" fontAlgn="base" hangingPunct="1">
              <a:lnSpc>
                <a:spcPts val="1600"/>
              </a:lnSpc>
              <a:spcBef>
                <a:spcPts val="0"/>
              </a:spcBef>
              <a:spcAft>
                <a:spcPts val="600"/>
              </a:spcAft>
              <a:buClr>
                <a:schemeClr val="tx1"/>
              </a:buClr>
              <a:buSzPct val="100000"/>
              <a:buFont typeface=".AppleSystemUIFont" charset="-120"/>
              <a:buChar char="–"/>
              <a:tabLst/>
              <a:defRPr sz="1200">
                <a:solidFill>
                  <a:schemeClr val="tx1"/>
                </a:solidFill>
                <a:latin typeface="IBM Plex Sans" charset="0"/>
                <a:ea typeface="IBM Plex Sans" charset="0"/>
                <a:cs typeface="IBM Plex Sans" charset="0"/>
              </a:defRPr>
            </a:lvl2pPr>
            <a:lvl3pPr marL="342900" indent="-141288" algn="l" rtl="0" eaLnBrk="1" fontAlgn="base" hangingPunct="1">
              <a:lnSpc>
                <a:spcPts val="1600"/>
              </a:lnSpc>
              <a:spcBef>
                <a:spcPts val="0"/>
              </a:spcBef>
              <a:spcAft>
                <a:spcPts val="600"/>
              </a:spcAft>
              <a:buClr>
                <a:schemeClr val="tx1"/>
              </a:buClr>
              <a:buSzPct val="100000"/>
              <a:buFont typeface="Arial" panose="020B0604020202020204" pitchFamily="34" charset="0"/>
              <a:buChar char="•"/>
              <a:tabLst/>
              <a:defRPr sz="1200">
                <a:solidFill>
                  <a:schemeClr val="tx1"/>
                </a:solidFill>
                <a:latin typeface="IBM Plex Sans" charset="0"/>
                <a:ea typeface="IBM Plex Sans" charset="0"/>
                <a:cs typeface="IBM Plex Sans" charset="0"/>
              </a:defRPr>
            </a:lvl3pPr>
            <a:lvl4pPr marL="628650" indent="-193675" algn="l" rtl="0" eaLnBrk="1" fontAlgn="base" hangingPunct="1">
              <a:lnSpc>
                <a:spcPts val="1600"/>
              </a:lnSpc>
              <a:spcBef>
                <a:spcPts val="0"/>
              </a:spcBef>
              <a:spcAft>
                <a:spcPts val="600"/>
              </a:spcAft>
              <a:buClr>
                <a:schemeClr val="tx1"/>
              </a:buClr>
              <a:buSzPct val="100000"/>
              <a:buFont typeface=".AppleSystemUIFont" charset="-120"/>
              <a:buChar char="–"/>
              <a:tabLst/>
              <a:defRPr sz="1200" baseline="0">
                <a:solidFill>
                  <a:schemeClr val="tx1"/>
                </a:solidFill>
                <a:latin typeface="IBM Plex Sans" charset="0"/>
                <a:ea typeface="IBM Plex Sans" charset="0"/>
                <a:cs typeface="IBM Plex Sans" charset="0"/>
              </a:defRPr>
            </a:lvl4pPr>
            <a:lvl5pPr marL="803275" indent="-171450" algn="l" rtl="0" eaLnBrk="1" fontAlgn="base" hangingPunct="1">
              <a:lnSpc>
                <a:spcPts val="1600"/>
              </a:lnSpc>
              <a:spcBef>
                <a:spcPts val="0"/>
              </a:spcBef>
              <a:spcAft>
                <a:spcPts val="600"/>
              </a:spcAft>
              <a:buClr>
                <a:schemeClr val="tx1"/>
              </a:buClr>
              <a:buFont typeface=".AppleSystemUIFont" charset="-120"/>
              <a:buChar char="»"/>
              <a:tabLst/>
              <a:defRPr sz="1200">
                <a:solidFill>
                  <a:schemeClr val="tx1"/>
                </a:solidFill>
                <a:latin typeface="IBM Plex Sans" charset="0"/>
                <a:ea typeface="IBM Plex Sans" charset="0"/>
                <a:cs typeface="IBM Plex Sans" charset="0"/>
              </a:defRPr>
            </a:lvl5pPr>
            <a:lvl6pPr marL="1583701" indent="-129668" algn="l" rtl="0" eaLnBrk="1" fontAlgn="base" hangingPunct="1">
              <a:spcBef>
                <a:spcPct val="20000"/>
              </a:spcBef>
              <a:spcAft>
                <a:spcPct val="0"/>
              </a:spcAft>
              <a:buClr>
                <a:schemeClr val="bg1"/>
              </a:buClr>
              <a:buChar char="»"/>
              <a:defRPr sz="1269">
                <a:solidFill>
                  <a:schemeClr val="bg1"/>
                </a:solidFill>
                <a:latin typeface="Arial" charset="0"/>
              </a:defRPr>
            </a:lvl6pPr>
            <a:lvl7pPr marL="1946266" indent="-129668" algn="l" rtl="0" eaLnBrk="1" fontAlgn="base" hangingPunct="1">
              <a:spcBef>
                <a:spcPct val="20000"/>
              </a:spcBef>
              <a:spcAft>
                <a:spcPct val="0"/>
              </a:spcAft>
              <a:buClr>
                <a:schemeClr val="bg1"/>
              </a:buClr>
              <a:buChar char="»"/>
              <a:defRPr sz="1269">
                <a:solidFill>
                  <a:schemeClr val="bg1"/>
                </a:solidFill>
                <a:latin typeface="Arial" charset="0"/>
              </a:defRPr>
            </a:lvl7pPr>
            <a:lvl8pPr marL="2308831" indent="-129668" algn="l" rtl="0" eaLnBrk="1" fontAlgn="base" hangingPunct="1">
              <a:spcBef>
                <a:spcPct val="20000"/>
              </a:spcBef>
              <a:spcAft>
                <a:spcPct val="0"/>
              </a:spcAft>
              <a:buClr>
                <a:schemeClr val="bg1"/>
              </a:buClr>
              <a:buChar char="»"/>
              <a:defRPr sz="1269">
                <a:solidFill>
                  <a:schemeClr val="bg1"/>
                </a:solidFill>
                <a:latin typeface="Arial" charset="0"/>
              </a:defRPr>
            </a:lvl8pPr>
            <a:lvl9pPr marL="2671396" indent="-129668" algn="l" rtl="0" eaLnBrk="1" fontAlgn="base" hangingPunct="1">
              <a:spcBef>
                <a:spcPct val="20000"/>
              </a:spcBef>
              <a:spcAft>
                <a:spcPct val="0"/>
              </a:spcAft>
              <a:buClr>
                <a:schemeClr val="bg1"/>
              </a:buClr>
              <a:buChar char="»"/>
              <a:defRPr sz="1269">
                <a:solidFill>
                  <a:schemeClr val="bg1"/>
                </a:solidFill>
                <a:latin typeface="Arial" charset="0"/>
              </a:defRPr>
            </a:lvl9pPr>
          </a:lstStyle>
          <a:p>
            <a:pPr defTabSz="914378">
              <a:lnSpc>
                <a:spcPct val="70000"/>
              </a:lnSpc>
              <a:spcAft>
                <a:spcPts val="450"/>
              </a:spcAft>
              <a:buClr>
                <a:srgbClr val="2B2B2B"/>
              </a:buClr>
            </a:pPr>
            <a:br>
              <a:rPr lang="en-IN" sz="1500" i="1" kern="0" dirty="0">
                <a:solidFill>
                  <a:srgbClr val="2B2B2B"/>
                </a:solidFill>
              </a:rPr>
            </a:br>
            <a:br>
              <a:rPr lang="en-IN" sz="1350" i="1" kern="0" dirty="0">
                <a:solidFill>
                  <a:srgbClr val="2B2B2B"/>
                </a:solidFill>
              </a:rPr>
            </a:br>
            <a:r>
              <a:rPr lang="en-IN" sz="1350" i="1" kern="0" dirty="0">
                <a:solidFill>
                  <a:srgbClr val="2B2B2B"/>
                </a:solidFill>
              </a:rPr>
              <a:t>Example: (step by step to reach end state)</a:t>
            </a:r>
            <a:br>
              <a:rPr lang="en-IN" sz="1350" i="1" kern="0" dirty="0">
                <a:solidFill>
                  <a:srgbClr val="2B2B2B"/>
                </a:solidFill>
              </a:rPr>
            </a:br>
            <a:br>
              <a:rPr lang="en-IN" sz="1350" i="1" kern="0" dirty="0">
                <a:solidFill>
                  <a:srgbClr val="2B2B2B"/>
                </a:solidFill>
              </a:rPr>
            </a:br>
            <a:r>
              <a:rPr lang="en-IN" sz="1350" i="1" kern="0" dirty="0" err="1">
                <a:solidFill>
                  <a:srgbClr val="2B2B2B"/>
                </a:solidFill>
              </a:rPr>
              <a:t>ibmcloud</a:t>
            </a:r>
            <a:r>
              <a:rPr lang="en-IN" sz="1350" i="1" kern="0" dirty="0">
                <a:solidFill>
                  <a:srgbClr val="2B2B2B"/>
                </a:solidFill>
              </a:rPr>
              <a:t> cli create K8s</a:t>
            </a:r>
            <a:br>
              <a:rPr lang="en-IN" sz="1350" i="1" kern="0" dirty="0">
                <a:solidFill>
                  <a:srgbClr val="2B2B2B"/>
                </a:solidFill>
              </a:rPr>
            </a:br>
            <a:r>
              <a:rPr lang="en-IN" sz="1350" i="1" kern="0" dirty="0" err="1">
                <a:solidFill>
                  <a:srgbClr val="2B2B2B"/>
                </a:solidFill>
              </a:rPr>
              <a:t>ibmcloud</a:t>
            </a:r>
            <a:r>
              <a:rPr lang="en-IN" sz="1350" i="1" kern="0" dirty="0">
                <a:solidFill>
                  <a:srgbClr val="2B2B2B"/>
                </a:solidFill>
              </a:rPr>
              <a:t> cli create VM</a:t>
            </a:r>
            <a:br>
              <a:rPr lang="en-IN" sz="1350" i="1" kern="0" dirty="0">
                <a:solidFill>
                  <a:srgbClr val="2B2B2B"/>
                </a:solidFill>
              </a:rPr>
            </a:br>
            <a:r>
              <a:rPr lang="en-IN" sz="1350" i="1" kern="0" dirty="0" err="1">
                <a:solidFill>
                  <a:srgbClr val="2B2B2B"/>
                </a:solidFill>
              </a:rPr>
              <a:t>ibmcloud</a:t>
            </a:r>
            <a:r>
              <a:rPr lang="en-IN" sz="1350" i="1" kern="0" dirty="0">
                <a:solidFill>
                  <a:srgbClr val="2B2B2B"/>
                </a:solidFill>
              </a:rPr>
              <a:t> cli create VPC</a:t>
            </a:r>
            <a:br>
              <a:rPr lang="en-IN" sz="1350" i="1" kern="0" dirty="0">
                <a:solidFill>
                  <a:srgbClr val="2B2B2B"/>
                </a:solidFill>
              </a:rPr>
            </a:br>
            <a:endParaRPr lang="en-US" sz="2700" kern="0" dirty="0">
              <a:solidFill>
                <a:srgbClr val="2B2B2B"/>
              </a:solidFill>
            </a:endParaRPr>
          </a:p>
        </p:txBody>
      </p:sp>
    </p:spTree>
    <p:extLst>
      <p:ext uri="{BB962C8B-B14F-4D97-AF65-F5344CB8AC3E}">
        <p14:creationId xmlns:p14="http://schemas.microsoft.com/office/powerpoint/2010/main" val="37661269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85EDEE-77E1-D947-9F9C-128C0EED3DE2}"/>
              </a:ext>
            </a:extLst>
          </p:cNvPr>
          <p:cNvSpPr>
            <a:spLocks noGrp="1"/>
          </p:cNvSpPr>
          <p:nvPr>
            <p:ph type="title"/>
          </p:nvPr>
        </p:nvSpPr>
        <p:spPr/>
        <p:txBody>
          <a:bodyPr/>
          <a:lstStyle/>
          <a:p>
            <a:r>
              <a:rPr lang="en-US" dirty="0"/>
              <a:t>Spring Boot – What ?</a:t>
            </a:r>
          </a:p>
        </p:txBody>
      </p:sp>
      <p:sp>
        <p:nvSpPr>
          <p:cNvPr id="4" name="Slide Number Placeholder 3">
            <a:extLst>
              <a:ext uri="{FF2B5EF4-FFF2-40B4-BE49-F238E27FC236}">
                <a16:creationId xmlns:a16="http://schemas.microsoft.com/office/drawing/2014/main" id="{7E4E1BF4-858A-1E48-940F-6397DDD89D1B}"/>
              </a:ext>
            </a:extLst>
          </p:cNvPr>
          <p:cNvSpPr>
            <a:spLocks noGrp="1"/>
          </p:cNvSpPr>
          <p:nvPr>
            <p:ph type="sldNum" sz="quarter" idx="11"/>
          </p:nvPr>
        </p:nvSpPr>
        <p:spPr/>
        <p:txBody>
          <a:bodyPr/>
          <a:lstStyle/>
          <a:p>
            <a:fld id="{59395FB3-9C97-154F-86B2-7E381B951268}" type="slidenum">
              <a:rPr lang="en-US" smtClean="0"/>
              <a:pPr/>
              <a:t>8</a:t>
            </a:fld>
            <a:endParaRPr lang="en-US" dirty="0"/>
          </a:p>
        </p:txBody>
      </p:sp>
      <p:sp>
        <p:nvSpPr>
          <p:cNvPr id="6" name="Text Placeholder 5">
            <a:extLst>
              <a:ext uri="{FF2B5EF4-FFF2-40B4-BE49-F238E27FC236}">
                <a16:creationId xmlns:a16="http://schemas.microsoft.com/office/drawing/2014/main" id="{6344DA56-80C7-AB41-81DE-B0DCB70FC432}"/>
              </a:ext>
            </a:extLst>
          </p:cNvPr>
          <p:cNvSpPr>
            <a:spLocks noGrp="1"/>
          </p:cNvSpPr>
          <p:nvPr>
            <p:ph type="body" sz="quarter" idx="13"/>
          </p:nvPr>
        </p:nvSpPr>
        <p:spPr>
          <a:xfrm>
            <a:off x="228666" y="1076435"/>
            <a:ext cx="7705966" cy="3252216"/>
          </a:xfrm>
        </p:spPr>
        <p:txBody>
          <a:bodyPr/>
          <a:lstStyle/>
          <a:p>
            <a:r>
              <a:rPr lang="en-US" sz="1800" dirty="0"/>
              <a:t>Firstly, Spring boot is not a framework &amp; Spring framework has been around.</a:t>
            </a:r>
          </a:p>
          <a:p>
            <a:endParaRPr lang="en-US" sz="1800" dirty="0"/>
          </a:p>
          <a:p>
            <a:r>
              <a:rPr lang="en-US" sz="1800" dirty="0"/>
              <a:t>It’s an approach to develop spring application with less configuration.</a:t>
            </a:r>
          </a:p>
          <a:p>
            <a:endParaRPr lang="en-US" sz="1800" dirty="0"/>
          </a:p>
          <a:p>
            <a:r>
              <a:rPr lang="en-US" sz="1800" dirty="0"/>
              <a:t>It is easy to learn when you know spring framework, it developed on top of existing spring framework.</a:t>
            </a:r>
          </a:p>
          <a:p>
            <a:endParaRPr lang="en-US" sz="1800" dirty="0"/>
          </a:p>
          <a:p>
            <a:r>
              <a:rPr lang="en-US" sz="1800" dirty="0"/>
              <a:t>It’s an innovation of spring team.</a:t>
            </a:r>
          </a:p>
          <a:p>
            <a:endParaRPr lang="en-US" sz="1800" dirty="0"/>
          </a:p>
          <a:p>
            <a:r>
              <a:rPr lang="en-US" sz="1800" dirty="0"/>
              <a:t>It is open source.</a:t>
            </a:r>
          </a:p>
        </p:txBody>
      </p:sp>
    </p:spTree>
    <p:extLst>
      <p:ext uri="{BB962C8B-B14F-4D97-AF65-F5344CB8AC3E}">
        <p14:creationId xmlns:p14="http://schemas.microsoft.com/office/powerpoint/2010/main" val="17600678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C2116-ED8B-9C45-8B04-762750F88988}"/>
              </a:ext>
            </a:extLst>
          </p:cNvPr>
          <p:cNvSpPr>
            <a:spLocks noGrp="1"/>
          </p:cNvSpPr>
          <p:nvPr>
            <p:ph type="title"/>
          </p:nvPr>
        </p:nvSpPr>
        <p:spPr>
          <a:xfrm>
            <a:off x="210312" y="175530"/>
            <a:ext cx="6662436" cy="800100"/>
          </a:xfrm>
        </p:spPr>
        <p:txBody>
          <a:bodyPr/>
          <a:lstStyle/>
          <a:p>
            <a:r>
              <a:rPr lang="en-US" dirty="0"/>
              <a:t>History of Spring Framework</a:t>
            </a:r>
          </a:p>
        </p:txBody>
      </p:sp>
      <p:sp>
        <p:nvSpPr>
          <p:cNvPr id="4" name="Slide Number Placeholder 3">
            <a:extLst>
              <a:ext uri="{FF2B5EF4-FFF2-40B4-BE49-F238E27FC236}">
                <a16:creationId xmlns:a16="http://schemas.microsoft.com/office/drawing/2014/main" id="{744DD61F-4043-2549-8B66-FE6522989796}"/>
              </a:ext>
            </a:extLst>
          </p:cNvPr>
          <p:cNvSpPr>
            <a:spLocks noGrp="1"/>
          </p:cNvSpPr>
          <p:nvPr>
            <p:ph type="sldNum" sz="quarter" idx="11"/>
          </p:nvPr>
        </p:nvSpPr>
        <p:spPr/>
        <p:txBody>
          <a:bodyPr/>
          <a:lstStyle/>
          <a:p>
            <a:fld id="{59395FB3-9C97-154F-86B2-7E381B951268}" type="slidenum">
              <a:rPr lang="en-US" smtClean="0"/>
              <a:pPr/>
              <a:t>9</a:t>
            </a:fld>
            <a:endParaRPr lang="en-US" dirty="0"/>
          </a:p>
        </p:txBody>
      </p:sp>
      <p:sp>
        <p:nvSpPr>
          <p:cNvPr id="6" name="Text Placeholder 5">
            <a:extLst>
              <a:ext uri="{FF2B5EF4-FFF2-40B4-BE49-F238E27FC236}">
                <a16:creationId xmlns:a16="http://schemas.microsoft.com/office/drawing/2014/main" id="{F11751A7-B9BB-CA48-9A38-796B5D2C0101}"/>
              </a:ext>
            </a:extLst>
          </p:cNvPr>
          <p:cNvSpPr>
            <a:spLocks noGrp="1"/>
          </p:cNvSpPr>
          <p:nvPr>
            <p:ph type="body" sz="quarter" idx="13"/>
          </p:nvPr>
        </p:nvSpPr>
        <p:spPr>
          <a:xfrm>
            <a:off x="563585" y="1096100"/>
            <a:ext cx="4123944" cy="3252216"/>
          </a:xfrm>
        </p:spPr>
        <p:txBody>
          <a:bodyPr/>
          <a:lstStyle/>
          <a:p>
            <a:pPr marL="171450" indent="-171450">
              <a:lnSpc>
                <a:spcPct val="150000"/>
              </a:lnSpc>
              <a:buFont typeface="Arial" panose="020B0604020202020204" pitchFamily="34" charset="0"/>
              <a:buChar char="•"/>
            </a:pPr>
            <a:r>
              <a:rPr lang="en-IN" sz="2000" dirty="0"/>
              <a:t>1999 J2EE 1.2 </a:t>
            </a:r>
          </a:p>
          <a:p>
            <a:pPr marL="171450" indent="-171450">
              <a:lnSpc>
                <a:spcPct val="150000"/>
              </a:lnSpc>
              <a:buFont typeface="Arial" panose="020B0604020202020204" pitchFamily="34" charset="0"/>
              <a:buChar char="•"/>
            </a:pPr>
            <a:r>
              <a:rPr lang="en-IN" sz="2000" dirty="0"/>
              <a:t>2001 </a:t>
            </a:r>
            <a:r>
              <a:rPr lang="en-IN" sz="2000" dirty="0" err="1"/>
              <a:t>xDoclet</a:t>
            </a:r>
            <a:r>
              <a:rPr lang="en-IN" sz="2000" dirty="0"/>
              <a:t> 1.0 </a:t>
            </a:r>
          </a:p>
          <a:p>
            <a:pPr marL="171450" indent="-171450">
              <a:lnSpc>
                <a:spcPct val="150000"/>
              </a:lnSpc>
              <a:buFont typeface="Arial" panose="020B0604020202020204" pitchFamily="34" charset="0"/>
              <a:buChar char="•"/>
            </a:pPr>
            <a:r>
              <a:rPr lang="en-IN" sz="2000" b="1" dirty="0"/>
              <a:t>2004 Spring Framework 1.0 </a:t>
            </a:r>
          </a:p>
          <a:p>
            <a:pPr marL="171450" indent="-171450">
              <a:lnSpc>
                <a:spcPct val="150000"/>
              </a:lnSpc>
              <a:buFont typeface="Arial" panose="020B0604020202020204" pitchFamily="34" charset="0"/>
              <a:buChar char="•"/>
            </a:pPr>
            <a:r>
              <a:rPr lang="en-IN" sz="2000" dirty="0"/>
              <a:t>2006 Java EE 5 </a:t>
            </a:r>
          </a:p>
          <a:p>
            <a:pPr marL="171450" indent="-171450">
              <a:lnSpc>
                <a:spcPct val="150000"/>
              </a:lnSpc>
              <a:buFont typeface="Arial" panose="020B0604020202020204" pitchFamily="34" charset="0"/>
              <a:buChar char="•"/>
            </a:pPr>
            <a:r>
              <a:rPr lang="en-IN" sz="2000" b="1" dirty="0"/>
              <a:t>2013 Spring Boot </a:t>
            </a:r>
          </a:p>
          <a:p>
            <a:pPr marL="171450" indent="-171450">
              <a:lnSpc>
                <a:spcPct val="150000"/>
              </a:lnSpc>
              <a:buFont typeface="Arial" panose="020B0604020202020204" pitchFamily="34" charset="0"/>
              <a:buChar char="•"/>
            </a:pPr>
            <a:endParaRPr lang="en-US" sz="2000" dirty="0"/>
          </a:p>
        </p:txBody>
      </p:sp>
    </p:spTree>
    <p:extLst>
      <p:ext uri="{BB962C8B-B14F-4D97-AF65-F5344CB8AC3E}">
        <p14:creationId xmlns:p14="http://schemas.microsoft.com/office/powerpoint/2010/main" val="325014895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IBM Developer 2018 white background">
  <a:themeElements>
    <a:clrScheme name="Custom 63">
      <a:dk1>
        <a:srgbClr val="FFFFFF"/>
      </a:dk1>
      <a:lt1>
        <a:srgbClr val="000000"/>
      </a:lt1>
      <a:dk2>
        <a:srgbClr val="565656"/>
      </a:dk2>
      <a:lt2>
        <a:srgbClr val="F1F4F7"/>
      </a:lt2>
      <a:accent1>
        <a:srgbClr val="0062FF"/>
      </a:accent1>
      <a:accent2>
        <a:srgbClr val="FA75A6"/>
      </a:accent2>
      <a:accent3>
        <a:srgbClr val="20D5D2"/>
      </a:accent3>
      <a:accent4>
        <a:srgbClr val="B9BFC7"/>
      </a:accent4>
      <a:accent5>
        <a:srgbClr val="BB8EFF"/>
      </a:accent5>
      <a:accent6>
        <a:srgbClr val="E3F6FF"/>
      </a:accent6>
      <a:hlink>
        <a:srgbClr val="0062FF"/>
      </a:hlink>
      <a:folHlink>
        <a:srgbClr val="0061FF"/>
      </a:folHlink>
    </a:clrScheme>
    <a:fontScheme name="IBM Plex">
      <a:majorFont>
        <a:latin typeface="IBM Plex Sans Bold"/>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1"/>
        </a:solidFill>
        <a:ln w="12700">
          <a:solidFill>
            <a:schemeClr val="tx1"/>
          </a:solidFill>
          <a:headEnd type="none" w="med" len="med"/>
          <a:tailEnd type="none" w="med" len="med"/>
        </a:ln>
        <a:effectLst/>
      </a:spPr>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defPPr marL="0" marR="0" indent="0" algn="l" defTabSz="914400" rtl="0" eaLnBrk="1" fontAlgn="base" latinLnBrk="0" hangingPunct="1">
          <a:lnSpc>
            <a:spcPts val="1600"/>
          </a:lnSpc>
          <a:spcBef>
            <a:spcPct val="0"/>
          </a:spcBef>
          <a:spcAft>
            <a:spcPts val="600"/>
          </a:spcAft>
          <a:buClrTx/>
          <a:buSzTx/>
          <a:buFontTx/>
          <a:buNone/>
          <a:tabLst/>
          <a:defRPr kumimoji="0" sz="1200" b="0" i="0" u="none" strike="noStrike" cap="none" normalizeH="0" baseline="0" dirty="0" smtClean="0">
            <a:ln>
              <a:noFill/>
            </a:ln>
            <a:solidFill>
              <a:schemeClr val="bg1"/>
            </a:solidFill>
            <a:effectLst/>
            <a:latin typeface="IBM Plex Sans" panose="020B0503050000000000" pitchFamily="34" charset="77"/>
          </a:defRPr>
        </a:defPPr>
      </a:lstStyle>
      <a:style>
        <a:lnRef idx="2">
          <a:schemeClr val="accent6"/>
        </a:lnRef>
        <a:fillRef idx="1">
          <a:schemeClr val="lt1"/>
        </a:fillRef>
        <a:effectRef idx="0">
          <a:schemeClr val="accent6"/>
        </a:effectRef>
        <a:fontRef idx="minor">
          <a:schemeClr val="dk1"/>
        </a:fontRef>
      </a:style>
    </a:spDef>
    <a:lnDef>
      <a:spPr bwMode="auto">
        <a:ln w="1270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lnSpc>
            <a:spcPts val="1600"/>
          </a:lnSpc>
          <a:spcAft>
            <a:spcPts val="600"/>
          </a:spcAft>
          <a:defRPr sz="1200" dirty="0" smtClean="0">
            <a:solidFill>
              <a:schemeClr val="tx1"/>
            </a:solidFill>
            <a:latin typeface="IBM Plex Sans" charset="0"/>
            <a:ea typeface="IBM Plex Sans" charset="0"/>
            <a:cs typeface="IBM Plex Sans" charset="0"/>
          </a:defRPr>
        </a:defPPr>
      </a:lstStyle>
    </a:txDef>
  </a:objectDefaults>
  <a:extraClrSchemeLst/>
  <a:custClrLst>
    <a:custClr name="Red 100">
      <a:srgbClr val="2C080A"/>
    </a:custClr>
    <a:custClr name="Red 90">
      <a:srgbClr val="570408"/>
    </a:custClr>
    <a:custClr name="Red 80">
      <a:srgbClr val="750E13"/>
    </a:custClr>
    <a:custClr name="Red 70">
      <a:srgbClr val="A51920"/>
    </a:custClr>
    <a:custClr name="Red 60">
      <a:srgbClr val="DA1E28"/>
    </a:custClr>
    <a:custClr name="Red 50">
      <a:srgbClr val="FB4B53"/>
    </a:custClr>
    <a:custClr name="Red 40">
      <a:srgbClr val="FF767C"/>
    </a:custClr>
    <a:custClr name="Red 30">
      <a:srgbClr val="FFA4A9"/>
    </a:custClr>
    <a:custClr name="Red 20">
      <a:srgbClr val="FCD0D3"/>
    </a:custClr>
    <a:custClr name="Red 10">
      <a:srgbClr val="FFF0F1"/>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18CFF"/>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E9A"/>
    </a:custClr>
    <a:custClr name="Teal 40">
      <a:srgbClr val="00BAB6"/>
    </a:custClr>
    <a:custClr name="Teal 30">
      <a:srgbClr val="20D5D2"/>
    </a:custClr>
    <a:custClr name="Teal 20">
      <a:srgbClr val="87EDED"/>
    </a:custClr>
    <a:custClr name="Teal 10">
      <a:srgbClr val="DBFBFB"/>
    </a:custClr>
    <a:custClr name="Green 100">
      <a:srgbClr val="081B09"/>
    </a:custClr>
    <a:custClr name="Green 90">
      <a:srgbClr val="01330F"/>
    </a:custClr>
    <a:custClr name="Green 80">
      <a:srgbClr val="054719"/>
    </a:custClr>
    <a:custClr name="Green 70">
      <a:srgbClr val="10642A"/>
    </a:custClr>
    <a:custClr name="Green 60">
      <a:srgbClr val="198038"/>
    </a:custClr>
    <a:custClr name="Green 50">
      <a:srgbClr val="24A249"/>
    </a:custClr>
    <a:custClr name="Green 40">
      <a:srgbClr val="3DBB61"/>
    </a:custClr>
    <a:custClr name="Green 30">
      <a:srgbClr val="56D679"/>
    </a:custClr>
    <a:custClr name="Green 20">
      <a:srgbClr val="9DEEB2"/>
    </a:custClr>
    <a:custClr name="Green 10">
      <a:srgbClr val="DAFBE4"/>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Cool Gray 10">
      <a:srgbClr val="F2F4F8"/>
    </a:custClr>
  </a:custClrLst>
  <a:extLst>
    <a:ext uri="{05A4C25C-085E-4340-85A3-A5531E510DB2}">
      <thm15:themeFamily xmlns:thm15="http://schemas.microsoft.com/office/thememl/2012/main" name="IBM_Developer_Master_Presentation_2019_V02_Plex" id="{C5611546-2C91-4741-891F-3D64BB8948EF}" vid="{F0EF58E2-B6DC-C142-93DF-3E278A4DA43D}"/>
    </a:ext>
  </a:extLst>
</a:theme>
</file>

<file path=ppt/theme/theme10.xml><?xml version="1.0" encoding="utf-8"?>
<a:theme xmlns:a="http://schemas.openxmlformats.org/drawingml/2006/main" name="IBM BxD 2018 black background">
  <a:themeElements>
    <a:clrScheme name="IBM BxD palette 2018">
      <a:dk1>
        <a:srgbClr val="FFFFFF"/>
      </a:dk1>
      <a:lt1>
        <a:srgbClr val="000000"/>
      </a:lt1>
      <a:dk2>
        <a:srgbClr val="565656"/>
      </a:dk2>
      <a:lt2>
        <a:srgbClr val="F3F3F3"/>
      </a:lt2>
      <a:accent1>
        <a:srgbClr val="767676"/>
      </a:accent1>
      <a:accent2>
        <a:srgbClr val="0F6FFF"/>
      </a:accent2>
      <a:accent3>
        <a:srgbClr val="D7306D"/>
      </a:accent3>
      <a:accent4>
        <a:srgbClr val="924CFC"/>
      </a:accent4>
      <a:accent5>
        <a:srgbClr val="008381"/>
      </a:accent5>
      <a:accent6>
        <a:srgbClr val="6E757C"/>
      </a:accent6>
      <a:hlink>
        <a:srgbClr val="0F6FFF"/>
      </a:hlink>
      <a:folHlink>
        <a:srgbClr val="6EA6FF"/>
      </a:folHlink>
    </a:clrScheme>
    <a:fontScheme name="IBM Plex">
      <a:majorFont>
        <a:latin typeface="IBM Plex Sans SemiBold"/>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2000" b="0" i="0" u="none" strike="noStrike" cap="none" normalizeH="0" baseline="0" dirty="0" smtClean="0">
            <a:ln>
              <a:noFill/>
            </a:ln>
            <a:solidFill>
              <a:srgbClr val="191919"/>
            </a:solidFill>
            <a:effectLst/>
            <a:latin typeface="HelvNeue Light for IBM" pitchFamily="34"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defRPr sz="1400" dirty="0" smtClean="0">
            <a:solidFill>
              <a:schemeClr val="bg1"/>
            </a:solidFill>
            <a:latin typeface="IBM Plex Sans" charset="0"/>
            <a:ea typeface="IBM Plex Sans" charset="0"/>
            <a:cs typeface="IBM Plex Sans" charset="0"/>
          </a:defRPr>
        </a:defPPr>
      </a:lstStyle>
    </a:txDef>
  </a:objectDefaults>
  <a:extraClrSchemeLst/>
  <a:custClrLst>
    <a:custClr name="Magenta 100">
      <a:srgbClr val="2A0A16"/>
    </a:custClr>
    <a:custClr name="Magenta 90">
      <a:srgbClr val="4F0027"/>
    </a:custClr>
    <a:custClr name="Magenta 80">
      <a:srgbClr val="760A3A"/>
    </a:custClr>
    <a:custClr name="Magenta 70">
      <a:srgbClr val="A11950"/>
    </a:custClr>
    <a:custClr name="Magenta 60">
      <a:srgbClr val="D7306D"/>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21260"/>
    </a:custClr>
    <a:custClr name="Purple 80">
      <a:srgbClr val="4F2196"/>
    </a:custClr>
    <a:custClr name="Purple 70">
      <a:srgbClr val="6E32C9"/>
    </a:custClr>
    <a:custClr name="Purple 60">
      <a:srgbClr val="924CFC"/>
    </a:custClr>
    <a:custClr name="Purple 50">
      <a:srgbClr val="A970FF"/>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51B75"/>
    </a:custClr>
    <a:custClr name="Blue 80">
      <a:srgbClr val="0530AD"/>
    </a:custClr>
    <a:custClr name="Blue 70">
      <a:srgbClr val="054ADA"/>
    </a:custClr>
    <a:custClr name="Blue 60">
      <a:srgbClr val="0F6FFF"/>
    </a:custClr>
    <a:custClr name="Blue 50">
      <a:srgbClr val="418CFF"/>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2B30"/>
    </a:custClr>
    <a:custClr name="Teal 80">
      <a:srgbClr val="004548"/>
    </a:custClr>
    <a:custClr name="Teal 70">
      <a:srgbClr val="006161"/>
    </a:custClr>
    <a:custClr name="Teal 60">
      <a:srgbClr val="008381"/>
    </a:custClr>
    <a:custClr name="Teal 50">
      <a:srgbClr val="009E9A"/>
    </a:custClr>
    <a:custClr name="Teal 40">
      <a:srgbClr val="00BAB6"/>
    </a:custClr>
    <a:custClr name="Teal 30">
      <a:srgbClr val="20D5D2"/>
    </a:custClr>
    <a:custClr name="Teal 20">
      <a:srgbClr val="87EDED"/>
    </a:custClr>
    <a:custClr name="Teal 10">
      <a:srgbClr val="DBFBFB"/>
    </a:custClr>
    <a:custClr name="Gray 100">
      <a:srgbClr val="171717"/>
    </a:custClr>
    <a:custClr name="Gray 90">
      <a:srgbClr val="252525"/>
    </a:custClr>
    <a:custClr name="Gray 80">
      <a:srgbClr val="3D3D3D"/>
    </a:custClr>
    <a:custClr name="Gray 70">
      <a:srgbClr val="565656"/>
    </a:custClr>
    <a:custClr name="Gray 60">
      <a:srgbClr val="767676"/>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IBM_Master_Presentation_Plex_Embedded_LargeFormat" id="{B4D0F74A-FEB4-4E75-A62F-BB1C364C2F1A}" vid="{A2763ED6-5B7B-4EC7-BED3-508B69D868F2}"/>
    </a:ext>
  </a:extLst>
</a:theme>
</file>

<file path=ppt/theme/theme11.xml><?xml version="1.0" encoding="utf-8"?>
<a:theme xmlns:a="http://schemas.openxmlformats.org/drawingml/2006/main" name="24_blk_background_2017">
  <a:themeElements>
    <a:clrScheme name="Custom 49">
      <a:dk1>
        <a:srgbClr val="000000"/>
      </a:dk1>
      <a:lt1>
        <a:srgbClr val="000000"/>
      </a:lt1>
      <a:dk2>
        <a:srgbClr val="EAEAEA"/>
      </a:dk2>
      <a:lt2>
        <a:srgbClr val="FFFFFF"/>
      </a:lt2>
      <a:accent1>
        <a:srgbClr val="8F8B8B"/>
      </a:accent1>
      <a:accent2>
        <a:srgbClr val="0F6FFF"/>
      </a:accent2>
      <a:accent3>
        <a:srgbClr val="20D5D2"/>
      </a:accent3>
      <a:accent4>
        <a:srgbClr val="8F8B8B"/>
      </a:accent4>
      <a:accent5>
        <a:srgbClr val="6E177D"/>
      </a:accent5>
      <a:accent6>
        <a:srgbClr val="DB2663"/>
      </a:accent6>
      <a:hlink>
        <a:srgbClr val="0F6F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5" id="{620841BD-C405-6040-91A5-E03C6E8CD24D}" vid="{A1BD58F6-E81A-854C-BFCF-EAC58112517E}"/>
    </a:ext>
  </a:extLst>
</a:theme>
</file>

<file path=ppt/theme/theme12.xml><?xml version="1.0" encoding="utf-8"?>
<a:theme xmlns:a="http://schemas.openxmlformats.org/drawingml/2006/main" name="4_blk_background_2017">
  <a:themeElements>
    <a:clrScheme name="IBM_Code2">
      <a:dk1>
        <a:srgbClr val="2B2B2B"/>
      </a:dk1>
      <a:lt1>
        <a:srgbClr val="000000"/>
      </a:lt1>
      <a:dk2>
        <a:srgbClr val="EAEAEA"/>
      </a:dk2>
      <a:lt2>
        <a:srgbClr val="FFFFFF"/>
      </a:lt2>
      <a:accent1>
        <a:srgbClr val="8F8B8B"/>
      </a:accent1>
      <a:accent2>
        <a:srgbClr val="0029FF"/>
      </a:accent2>
      <a:accent3>
        <a:srgbClr val="01BAB6"/>
      </a:accent3>
      <a:accent4>
        <a:srgbClr val="8F8B8B"/>
      </a:accent4>
      <a:accent5>
        <a:srgbClr val="8D48DD"/>
      </a:accent5>
      <a:accent6>
        <a:srgbClr val="DB2699"/>
      </a:accent6>
      <a:hlink>
        <a:srgbClr val="0F6FFF"/>
      </a:hlink>
      <a:folHlink>
        <a:srgbClr val="F3F3F3"/>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Code_plex_1.1" id="{9A8F75C9-260E-3246-98C0-E221AABC1344}" vid="{4787B319-6FC7-704E-A433-2145CDE0ACF9}"/>
    </a:ext>
  </a:extLst>
</a:theme>
</file>

<file path=ppt/theme/theme13.xml><?xml version="1.0" encoding="utf-8"?>
<a:theme xmlns:a="http://schemas.openxmlformats.org/drawingml/2006/main" name="1_IBM Developer 2018 white background">
  <a:themeElements>
    <a:clrScheme name="Custom 63">
      <a:dk1>
        <a:srgbClr val="FFFFFF"/>
      </a:dk1>
      <a:lt1>
        <a:srgbClr val="000000"/>
      </a:lt1>
      <a:dk2>
        <a:srgbClr val="565656"/>
      </a:dk2>
      <a:lt2>
        <a:srgbClr val="F1F4F7"/>
      </a:lt2>
      <a:accent1>
        <a:srgbClr val="0062FF"/>
      </a:accent1>
      <a:accent2>
        <a:srgbClr val="FA75A6"/>
      </a:accent2>
      <a:accent3>
        <a:srgbClr val="20D5D2"/>
      </a:accent3>
      <a:accent4>
        <a:srgbClr val="B9BFC7"/>
      </a:accent4>
      <a:accent5>
        <a:srgbClr val="BB8EFF"/>
      </a:accent5>
      <a:accent6>
        <a:srgbClr val="E3F6FF"/>
      </a:accent6>
      <a:hlink>
        <a:srgbClr val="0062FF"/>
      </a:hlink>
      <a:folHlink>
        <a:srgbClr val="0061FF"/>
      </a:folHlink>
    </a:clrScheme>
    <a:fontScheme name="IBM Plex">
      <a:majorFont>
        <a:latin typeface="IBM Plex Sans Bold"/>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1"/>
        </a:solidFill>
        <a:ln w="12700">
          <a:solidFill>
            <a:schemeClr val="tx1"/>
          </a:solidFill>
          <a:headEnd type="none" w="med" len="med"/>
          <a:tailEnd type="none" w="med" len="med"/>
        </a:ln>
        <a:effectLst/>
      </a:spPr>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defPPr marL="0" marR="0" indent="0" algn="l" defTabSz="914400" rtl="0" eaLnBrk="1" fontAlgn="base" latinLnBrk="0" hangingPunct="1">
          <a:lnSpc>
            <a:spcPts val="1600"/>
          </a:lnSpc>
          <a:spcBef>
            <a:spcPct val="0"/>
          </a:spcBef>
          <a:spcAft>
            <a:spcPts val="600"/>
          </a:spcAft>
          <a:buClrTx/>
          <a:buSzTx/>
          <a:buFontTx/>
          <a:buNone/>
          <a:tabLst/>
          <a:defRPr kumimoji="0" sz="1200" b="0" i="0" u="none" strike="noStrike" cap="none" normalizeH="0" baseline="0" dirty="0" smtClean="0">
            <a:ln>
              <a:noFill/>
            </a:ln>
            <a:solidFill>
              <a:schemeClr val="bg1"/>
            </a:solidFill>
            <a:effectLst/>
            <a:latin typeface="IBM Plex Sans" panose="020B0503050000000000" pitchFamily="34" charset="77"/>
          </a:defRPr>
        </a:defPPr>
      </a:lstStyle>
      <a:style>
        <a:lnRef idx="2">
          <a:schemeClr val="accent6"/>
        </a:lnRef>
        <a:fillRef idx="1">
          <a:schemeClr val="lt1"/>
        </a:fillRef>
        <a:effectRef idx="0">
          <a:schemeClr val="accent6"/>
        </a:effectRef>
        <a:fontRef idx="minor">
          <a:schemeClr val="dk1"/>
        </a:fontRef>
      </a:style>
    </a:spDef>
    <a:lnDef>
      <a:spPr bwMode="auto">
        <a:ln w="1270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lnSpc>
            <a:spcPts val="1600"/>
          </a:lnSpc>
          <a:spcAft>
            <a:spcPts val="600"/>
          </a:spcAft>
          <a:defRPr sz="1200" dirty="0" smtClean="0">
            <a:solidFill>
              <a:schemeClr val="tx1"/>
            </a:solidFill>
            <a:latin typeface="IBM Plex Sans" charset="0"/>
            <a:ea typeface="IBM Plex Sans" charset="0"/>
            <a:cs typeface="IBM Plex Sans" charset="0"/>
          </a:defRPr>
        </a:defPPr>
      </a:lstStyle>
    </a:txDef>
  </a:objectDefaults>
  <a:extraClrSchemeLst/>
  <a:custClrLst>
    <a:custClr name="Red 100">
      <a:srgbClr val="2C080A"/>
    </a:custClr>
    <a:custClr name="Red 90">
      <a:srgbClr val="570408"/>
    </a:custClr>
    <a:custClr name="Red 80">
      <a:srgbClr val="750E13"/>
    </a:custClr>
    <a:custClr name="Red 70">
      <a:srgbClr val="A51920"/>
    </a:custClr>
    <a:custClr name="Red 60">
      <a:srgbClr val="DA1E28"/>
    </a:custClr>
    <a:custClr name="Red 50">
      <a:srgbClr val="FB4B53"/>
    </a:custClr>
    <a:custClr name="Red 40">
      <a:srgbClr val="FF767C"/>
    </a:custClr>
    <a:custClr name="Red 30">
      <a:srgbClr val="FFA4A9"/>
    </a:custClr>
    <a:custClr name="Red 20">
      <a:srgbClr val="FCD0D3"/>
    </a:custClr>
    <a:custClr name="Red 10">
      <a:srgbClr val="FFF0F1"/>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18CFF"/>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E9A"/>
    </a:custClr>
    <a:custClr name="Teal 40">
      <a:srgbClr val="00BAB6"/>
    </a:custClr>
    <a:custClr name="Teal 30">
      <a:srgbClr val="20D5D2"/>
    </a:custClr>
    <a:custClr name="Teal 20">
      <a:srgbClr val="87EDED"/>
    </a:custClr>
    <a:custClr name="Teal 10">
      <a:srgbClr val="DBFBFB"/>
    </a:custClr>
    <a:custClr name="Green 100">
      <a:srgbClr val="081B09"/>
    </a:custClr>
    <a:custClr name="Green 90">
      <a:srgbClr val="01330F"/>
    </a:custClr>
    <a:custClr name="Green 80">
      <a:srgbClr val="054719"/>
    </a:custClr>
    <a:custClr name="Green 70">
      <a:srgbClr val="10642A"/>
    </a:custClr>
    <a:custClr name="Green 60">
      <a:srgbClr val="198038"/>
    </a:custClr>
    <a:custClr name="Green 50">
      <a:srgbClr val="24A249"/>
    </a:custClr>
    <a:custClr name="Green 40">
      <a:srgbClr val="3DBB61"/>
    </a:custClr>
    <a:custClr name="Green 30">
      <a:srgbClr val="56D679"/>
    </a:custClr>
    <a:custClr name="Green 20">
      <a:srgbClr val="9DEEB2"/>
    </a:custClr>
    <a:custClr name="Green 10">
      <a:srgbClr val="DAFBE4"/>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Cool Gray 10">
      <a:srgbClr val="F2F4F8"/>
    </a:custClr>
  </a:custClrLst>
  <a:extLst>
    <a:ext uri="{05A4C25C-085E-4340-85A3-A5531E510DB2}">
      <thm15:themeFamily xmlns:thm15="http://schemas.microsoft.com/office/thememl/2012/main" name="IBM_Developer_Master_Presentation_2019_V02_Plex.potx" id="{F0434E0C-5804-3746-AD32-5C9C47EFF31D}" vid="{696EAE16-1454-424D-B28C-D2E81C1160C9}"/>
    </a:ext>
  </a:extLst>
</a:theme>
</file>

<file path=ppt/theme/theme14.xml><?xml version="1.0" encoding="utf-8"?>
<a:theme xmlns:a="http://schemas.openxmlformats.org/drawingml/2006/main" name="5_blk_background_2017">
  <a:themeElements>
    <a:clrScheme name="IBM_Code2">
      <a:dk1>
        <a:srgbClr val="2B2B2B"/>
      </a:dk1>
      <a:lt1>
        <a:srgbClr val="000000"/>
      </a:lt1>
      <a:dk2>
        <a:srgbClr val="EAEAEA"/>
      </a:dk2>
      <a:lt2>
        <a:srgbClr val="FFFFFF"/>
      </a:lt2>
      <a:accent1>
        <a:srgbClr val="8F8B8B"/>
      </a:accent1>
      <a:accent2>
        <a:srgbClr val="0029FF"/>
      </a:accent2>
      <a:accent3>
        <a:srgbClr val="01BAB6"/>
      </a:accent3>
      <a:accent4>
        <a:srgbClr val="8F8B8B"/>
      </a:accent4>
      <a:accent5>
        <a:srgbClr val="8D48DD"/>
      </a:accent5>
      <a:accent6>
        <a:srgbClr val="DB2699"/>
      </a:accent6>
      <a:hlink>
        <a:srgbClr val="0F6FFF"/>
      </a:hlink>
      <a:folHlink>
        <a:srgbClr val="F3F3F3"/>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Code_plex_1.1" id="{9A8F75C9-260E-3246-98C0-E221AABC1344}" vid="{4787B319-6FC7-704E-A433-2145CDE0ACF9}"/>
    </a:ext>
  </a:extLst>
</a:theme>
</file>

<file path=ppt/theme/theme15.xml><?xml version="1.0" encoding="utf-8"?>
<a:theme xmlns:a="http://schemas.openxmlformats.org/drawingml/2006/main" name="1_IBM Developer 2018 blue background">
  <a:themeElements>
    <a:clrScheme name="Custom 68">
      <a:dk1>
        <a:srgbClr val="FFFFFF"/>
      </a:dk1>
      <a:lt1>
        <a:srgbClr val="000000"/>
      </a:lt1>
      <a:dk2>
        <a:srgbClr val="565656"/>
      </a:dk2>
      <a:lt2>
        <a:srgbClr val="F1F4F7"/>
      </a:lt2>
      <a:accent1>
        <a:srgbClr val="0062FF"/>
      </a:accent1>
      <a:accent2>
        <a:srgbClr val="FA75A6"/>
      </a:accent2>
      <a:accent3>
        <a:srgbClr val="20D5D2"/>
      </a:accent3>
      <a:accent4>
        <a:srgbClr val="B9BFC7"/>
      </a:accent4>
      <a:accent5>
        <a:srgbClr val="9DEEB2"/>
      </a:accent5>
      <a:accent6>
        <a:srgbClr val="E3F6FF"/>
      </a:accent6>
      <a:hlink>
        <a:srgbClr val="0062FF"/>
      </a:hlink>
      <a:folHlink>
        <a:srgbClr val="0061FF"/>
      </a:folHlink>
    </a:clrScheme>
    <a:fontScheme name="IBM Plex">
      <a:majorFont>
        <a:latin typeface="IBM Plex Sans Bold"/>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2700">
          <a:solidFill>
            <a:schemeClr val="bg1"/>
          </a:solidFill>
          <a:headEnd type="none" w="med" len="med"/>
          <a:tailEnd type="none" w="med" len="med"/>
        </a:ln>
        <a:effectLst/>
      </a:spPr>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defPPr marL="0" marR="0" indent="0" algn="l" defTabSz="914400" rtl="0" eaLnBrk="1" fontAlgn="base" latinLnBrk="0" hangingPunct="1">
          <a:lnSpc>
            <a:spcPts val="1600"/>
          </a:lnSpc>
          <a:spcBef>
            <a:spcPct val="0"/>
          </a:spcBef>
          <a:spcAft>
            <a:spcPts val="600"/>
          </a:spcAft>
          <a:buClrTx/>
          <a:buSzTx/>
          <a:buFontTx/>
          <a:buNone/>
          <a:tabLst/>
          <a:defRPr kumimoji="0" sz="1200" b="0" i="0" u="none" strike="noStrike" cap="none" normalizeH="0" baseline="0" dirty="0" smtClean="0">
            <a:ln>
              <a:noFill/>
            </a:ln>
            <a:solidFill>
              <a:schemeClr val="tx1"/>
            </a:solidFill>
            <a:effectLst/>
            <a:latin typeface="IBM Plex Sans" panose="020B0503050000000000" pitchFamily="34" charset="77"/>
          </a:defRPr>
        </a:defPPr>
      </a:lstStyle>
      <a:style>
        <a:lnRef idx="2">
          <a:schemeClr val="accent6"/>
        </a:lnRef>
        <a:fillRef idx="1">
          <a:schemeClr val="lt1"/>
        </a:fillRef>
        <a:effectRef idx="0">
          <a:schemeClr val="accent6"/>
        </a:effectRef>
        <a:fontRef idx="minor">
          <a:schemeClr val="dk1"/>
        </a:fontRef>
      </a:style>
    </a:spDef>
    <a:lnDef>
      <a:spPr bwMode="auto">
        <a:ln w="1270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lnSpc>
            <a:spcPts val="1600"/>
          </a:lnSpc>
          <a:spcAft>
            <a:spcPts val="600"/>
          </a:spcAft>
          <a:defRPr sz="1200" dirty="0" smtClean="0">
            <a:solidFill>
              <a:schemeClr val="bg1"/>
            </a:solidFill>
            <a:latin typeface="IBM Plex Sans" charset="0"/>
            <a:ea typeface="IBM Plex Sans" charset="0"/>
            <a:cs typeface="IBM Plex Sans" charset="0"/>
          </a:defRPr>
        </a:defPPr>
      </a:lstStyle>
    </a:txDef>
  </a:objectDefaults>
  <a:extraClrSchemeLst/>
  <a:custClrLst>
    <a:custClr name="Red 100">
      <a:srgbClr val="2C080A"/>
    </a:custClr>
    <a:custClr name="Red 90">
      <a:srgbClr val="570408"/>
    </a:custClr>
    <a:custClr name="Red 80">
      <a:srgbClr val="750E13"/>
    </a:custClr>
    <a:custClr name="Red 70">
      <a:srgbClr val="A51920"/>
    </a:custClr>
    <a:custClr name="Red 60">
      <a:srgbClr val="DA1E28"/>
    </a:custClr>
    <a:custClr name="Red 50">
      <a:srgbClr val="FB4B53"/>
    </a:custClr>
    <a:custClr name="Red 40">
      <a:srgbClr val="FF767C"/>
    </a:custClr>
    <a:custClr name="Red 30">
      <a:srgbClr val="FFA4A9"/>
    </a:custClr>
    <a:custClr name="Red 20">
      <a:srgbClr val="FCD0D3"/>
    </a:custClr>
    <a:custClr name="Red 10">
      <a:srgbClr val="FFF0F1"/>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18CFF"/>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E9A"/>
    </a:custClr>
    <a:custClr name="Teal 40">
      <a:srgbClr val="00BAB6"/>
    </a:custClr>
    <a:custClr name="Teal 30">
      <a:srgbClr val="20D5D2"/>
    </a:custClr>
    <a:custClr name="Teal 20">
      <a:srgbClr val="87EDED"/>
    </a:custClr>
    <a:custClr name="Teal 10">
      <a:srgbClr val="DBFBFB"/>
    </a:custClr>
    <a:custClr name="Green 100">
      <a:srgbClr val="081B09"/>
    </a:custClr>
    <a:custClr name="Green 90">
      <a:srgbClr val="01330F"/>
    </a:custClr>
    <a:custClr name="Green 80">
      <a:srgbClr val="054719"/>
    </a:custClr>
    <a:custClr name="Green 70">
      <a:srgbClr val="10642A"/>
    </a:custClr>
    <a:custClr name="Green 60">
      <a:srgbClr val="198038"/>
    </a:custClr>
    <a:custClr name="Green 50">
      <a:srgbClr val="24A249"/>
    </a:custClr>
    <a:custClr name="Green 40">
      <a:srgbClr val="3DBB61"/>
    </a:custClr>
    <a:custClr name="Green 30">
      <a:srgbClr val="56D679"/>
    </a:custClr>
    <a:custClr name="Green 20">
      <a:srgbClr val="9DEEB2"/>
    </a:custClr>
    <a:custClr name="Green 10">
      <a:srgbClr val="DAFBE4"/>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Cool Gray 10">
      <a:srgbClr val="F2F4F8"/>
    </a:custClr>
  </a:custClrLst>
  <a:extLst>
    <a:ext uri="{05A4C25C-085E-4340-85A3-A5531E510DB2}">
      <thm15:themeFamily xmlns:thm15="http://schemas.microsoft.com/office/thememl/2012/main" name="IBM_Developer_Master_Presentation_2019_V02_Plex.potx" id="{F0434E0C-5804-3746-AD32-5C9C47EFF31D}" vid="{49107842-4E45-0E43-904E-9899430518B3}"/>
    </a:ext>
  </a:extLst>
</a:theme>
</file>

<file path=ppt/theme/theme16.xml><?xml version="1.0" encoding="utf-8"?>
<a:theme xmlns:a="http://schemas.openxmlformats.org/drawingml/2006/main" name="2_IBM Developer 2018 white background">
  <a:themeElements>
    <a:clrScheme name="Custom 63">
      <a:dk1>
        <a:srgbClr val="FFFFFF"/>
      </a:dk1>
      <a:lt1>
        <a:srgbClr val="000000"/>
      </a:lt1>
      <a:dk2>
        <a:srgbClr val="565656"/>
      </a:dk2>
      <a:lt2>
        <a:srgbClr val="F1F4F7"/>
      </a:lt2>
      <a:accent1>
        <a:srgbClr val="0062FF"/>
      </a:accent1>
      <a:accent2>
        <a:srgbClr val="FA75A6"/>
      </a:accent2>
      <a:accent3>
        <a:srgbClr val="20D5D2"/>
      </a:accent3>
      <a:accent4>
        <a:srgbClr val="B9BFC7"/>
      </a:accent4>
      <a:accent5>
        <a:srgbClr val="BB8EFF"/>
      </a:accent5>
      <a:accent6>
        <a:srgbClr val="E3F6FF"/>
      </a:accent6>
      <a:hlink>
        <a:srgbClr val="0062FF"/>
      </a:hlink>
      <a:folHlink>
        <a:srgbClr val="0061FF"/>
      </a:folHlink>
    </a:clrScheme>
    <a:fontScheme name="IBM Plex">
      <a:majorFont>
        <a:latin typeface="IBM Plex Sans Bold"/>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1"/>
        </a:solidFill>
        <a:ln w="12700">
          <a:solidFill>
            <a:schemeClr val="tx1"/>
          </a:solidFill>
          <a:headEnd type="none" w="med" len="med"/>
          <a:tailEnd type="none" w="med" len="med"/>
        </a:ln>
        <a:effectLst/>
      </a:spPr>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defPPr marL="0" marR="0" indent="0" algn="l" defTabSz="914400" rtl="0" eaLnBrk="1" fontAlgn="base" latinLnBrk="0" hangingPunct="1">
          <a:lnSpc>
            <a:spcPts val="1600"/>
          </a:lnSpc>
          <a:spcBef>
            <a:spcPct val="0"/>
          </a:spcBef>
          <a:spcAft>
            <a:spcPts val="600"/>
          </a:spcAft>
          <a:buClrTx/>
          <a:buSzTx/>
          <a:buFontTx/>
          <a:buNone/>
          <a:tabLst/>
          <a:defRPr kumimoji="0" sz="1200" b="0" i="0" u="none" strike="noStrike" cap="none" normalizeH="0" baseline="0" dirty="0" smtClean="0">
            <a:ln>
              <a:noFill/>
            </a:ln>
            <a:solidFill>
              <a:schemeClr val="bg1"/>
            </a:solidFill>
            <a:effectLst/>
            <a:latin typeface="IBM Plex Sans" panose="020B0503050000000000" pitchFamily="34" charset="77"/>
          </a:defRPr>
        </a:defPPr>
      </a:lstStyle>
      <a:style>
        <a:lnRef idx="2">
          <a:schemeClr val="accent6"/>
        </a:lnRef>
        <a:fillRef idx="1">
          <a:schemeClr val="lt1"/>
        </a:fillRef>
        <a:effectRef idx="0">
          <a:schemeClr val="accent6"/>
        </a:effectRef>
        <a:fontRef idx="minor">
          <a:schemeClr val="dk1"/>
        </a:fontRef>
      </a:style>
    </a:spDef>
    <a:lnDef>
      <a:spPr bwMode="auto">
        <a:ln w="1270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lnSpc>
            <a:spcPts val="1600"/>
          </a:lnSpc>
          <a:spcAft>
            <a:spcPts val="600"/>
          </a:spcAft>
          <a:defRPr sz="1200" dirty="0" smtClean="0">
            <a:solidFill>
              <a:schemeClr val="tx1"/>
            </a:solidFill>
            <a:latin typeface="IBM Plex Sans" charset="0"/>
            <a:ea typeface="IBM Plex Sans" charset="0"/>
            <a:cs typeface="IBM Plex Sans" charset="0"/>
          </a:defRPr>
        </a:defPPr>
      </a:lstStyle>
    </a:txDef>
  </a:objectDefaults>
  <a:extraClrSchemeLst/>
  <a:custClrLst>
    <a:custClr name="Red 100">
      <a:srgbClr val="2C080A"/>
    </a:custClr>
    <a:custClr name="Red 90">
      <a:srgbClr val="570408"/>
    </a:custClr>
    <a:custClr name="Red 80">
      <a:srgbClr val="750E13"/>
    </a:custClr>
    <a:custClr name="Red 70">
      <a:srgbClr val="A51920"/>
    </a:custClr>
    <a:custClr name="Red 60">
      <a:srgbClr val="DA1E28"/>
    </a:custClr>
    <a:custClr name="Red 50">
      <a:srgbClr val="FB4B53"/>
    </a:custClr>
    <a:custClr name="Red 40">
      <a:srgbClr val="FF767C"/>
    </a:custClr>
    <a:custClr name="Red 30">
      <a:srgbClr val="FFA4A9"/>
    </a:custClr>
    <a:custClr name="Red 20">
      <a:srgbClr val="FCD0D3"/>
    </a:custClr>
    <a:custClr name="Red 10">
      <a:srgbClr val="FFF0F1"/>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18CFF"/>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E9A"/>
    </a:custClr>
    <a:custClr name="Teal 40">
      <a:srgbClr val="00BAB6"/>
    </a:custClr>
    <a:custClr name="Teal 30">
      <a:srgbClr val="20D5D2"/>
    </a:custClr>
    <a:custClr name="Teal 20">
      <a:srgbClr val="87EDED"/>
    </a:custClr>
    <a:custClr name="Teal 10">
      <a:srgbClr val="DBFBFB"/>
    </a:custClr>
    <a:custClr name="Green 100">
      <a:srgbClr val="081B09"/>
    </a:custClr>
    <a:custClr name="Green 90">
      <a:srgbClr val="01330F"/>
    </a:custClr>
    <a:custClr name="Green 80">
      <a:srgbClr val="054719"/>
    </a:custClr>
    <a:custClr name="Green 70">
      <a:srgbClr val="10642A"/>
    </a:custClr>
    <a:custClr name="Green 60">
      <a:srgbClr val="198038"/>
    </a:custClr>
    <a:custClr name="Green 50">
      <a:srgbClr val="24A249"/>
    </a:custClr>
    <a:custClr name="Green 40">
      <a:srgbClr val="3DBB61"/>
    </a:custClr>
    <a:custClr name="Green 30">
      <a:srgbClr val="56D679"/>
    </a:custClr>
    <a:custClr name="Green 20">
      <a:srgbClr val="9DEEB2"/>
    </a:custClr>
    <a:custClr name="Green 10">
      <a:srgbClr val="DAFBE4"/>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Cool Gray 10">
      <a:srgbClr val="F2F4F8"/>
    </a:custClr>
  </a:custClrLst>
  <a:extLst>
    <a:ext uri="{05A4C25C-085E-4340-85A3-A5531E510DB2}">
      <thm15:themeFamily xmlns:thm15="http://schemas.microsoft.com/office/thememl/2012/main" name="IBM_Developer_Master_Presentation_2019_V02_Plex.potx" id="{F0434E0C-5804-3746-AD32-5C9C47EFF31D}" vid="{696EAE16-1454-424D-B28C-D2E81C1160C9}"/>
    </a:ext>
  </a:extLst>
</a:theme>
</file>

<file path=ppt/theme/theme17.xml><?xml version="1.0" encoding="utf-8"?>
<a:theme xmlns:a="http://schemas.openxmlformats.org/drawingml/2006/main" name="6_blk_background_2017">
  <a:themeElements>
    <a:clrScheme name="IBM_Code2">
      <a:dk1>
        <a:srgbClr val="2B2B2B"/>
      </a:dk1>
      <a:lt1>
        <a:srgbClr val="000000"/>
      </a:lt1>
      <a:dk2>
        <a:srgbClr val="EAEAEA"/>
      </a:dk2>
      <a:lt2>
        <a:srgbClr val="FFFFFF"/>
      </a:lt2>
      <a:accent1>
        <a:srgbClr val="8F8B8B"/>
      </a:accent1>
      <a:accent2>
        <a:srgbClr val="0029FF"/>
      </a:accent2>
      <a:accent3>
        <a:srgbClr val="01BAB6"/>
      </a:accent3>
      <a:accent4>
        <a:srgbClr val="8F8B8B"/>
      </a:accent4>
      <a:accent5>
        <a:srgbClr val="8D48DD"/>
      </a:accent5>
      <a:accent6>
        <a:srgbClr val="DB2699"/>
      </a:accent6>
      <a:hlink>
        <a:srgbClr val="0F6FFF"/>
      </a:hlink>
      <a:folHlink>
        <a:srgbClr val="F3F3F3"/>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Code_plex_1.1" id="{9A8F75C9-260E-3246-98C0-E221AABC1344}" vid="{B92B7018-2C1E-8A4B-9133-236358E29F6B}"/>
    </a:ext>
  </a:extLst>
</a:theme>
</file>

<file path=ppt/theme/theme18.xml><?xml version="1.0" encoding="utf-8"?>
<a:theme xmlns:a="http://schemas.openxmlformats.org/drawingml/2006/main" name="wht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Master_Presentation_2017_v23_plex" id="{9703D799-5C8D-3249-8B0E-7EB5E8B92432}" vid="{D33E200D-9260-B64E-B6F1-29276819CA4F}"/>
    </a:ext>
  </a:extLst>
</a:theme>
</file>

<file path=ppt/theme/theme19.xml><?xml version="1.0" encoding="utf-8"?>
<a:theme xmlns:a="http://schemas.openxmlformats.org/drawingml/2006/main" name="7_blk_background_2017">
  <a:themeElements>
    <a:clrScheme name="IBM_Code2">
      <a:dk1>
        <a:srgbClr val="2B2B2B"/>
      </a:dk1>
      <a:lt1>
        <a:srgbClr val="000000"/>
      </a:lt1>
      <a:dk2>
        <a:srgbClr val="EAEAEA"/>
      </a:dk2>
      <a:lt2>
        <a:srgbClr val="FFFFFF"/>
      </a:lt2>
      <a:accent1>
        <a:srgbClr val="8F8B8B"/>
      </a:accent1>
      <a:accent2>
        <a:srgbClr val="0029FF"/>
      </a:accent2>
      <a:accent3>
        <a:srgbClr val="01BAB6"/>
      </a:accent3>
      <a:accent4>
        <a:srgbClr val="8F8B8B"/>
      </a:accent4>
      <a:accent5>
        <a:srgbClr val="8D48DD"/>
      </a:accent5>
      <a:accent6>
        <a:srgbClr val="DB2699"/>
      </a:accent6>
      <a:hlink>
        <a:srgbClr val="0F6FFF"/>
      </a:hlink>
      <a:folHlink>
        <a:srgbClr val="F3F3F3"/>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Developer_PPT_V4" id="{7C4BEE5E-1EDE-DD4F-B2DD-0DD1B494CE85}" vid="{96169C63-AD46-5845-BA85-CD1C3B818BE4}"/>
    </a:ext>
  </a:extLst>
</a:theme>
</file>

<file path=ppt/theme/theme2.xml><?xml version="1.0" encoding="utf-8"?>
<a:theme xmlns:a="http://schemas.openxmlformats.org/drawingml/2006/main" name="IBM Developer 2018 cool gray background">
  <a:themeElements>
    <a:clrScheme name="Custom 66">
      <a:dk1>
        <a:srgbClr val="FFFFFF"/>
      </a:dk1>
      <a:lt1>
        <a:srgbClr val="000000"/>
      </a:lt1>
      <a:dk2>
        <a:srgbClr val="565656"/>
      </a:dk2>
      <a:lt2>
        <a:srgbClr val="F1F4F7"/>
      </a:lt2>
      <a:accent1>
        <a:srgbClr val="0062FF"/>
      </a:accent1>
      <a:accent2>
        <a:srgbClr val="FA75A6"/>
      </a:accent2>
      <a:accent3>
        <a:srgbClr val="20D5D2"/>
      </a:accent3>
      <a:accent4>
        <a:srgbClr val="B9BFC7"/>
      </a:accent4>
      <a:accent5>
        <a:srgbClr val="BB8EFF"/>
      </a:accent5>
      <a:accent6>
        <a:srgbClr val="E3F6FF"/>
      </a:accent6>
      <a:hlink>
        <a:srgbClr val="0062FF"/>
      </a:hlink>
      <a:folHlink>
        <a:srgbClr val="0061FF"/>
      </a:folHlink>
    </a:clrScheme>
    <a:fontScheme name="IBM Plex">
      <a:majorFont>
        <a:latin typeface="IBM Plex Sans Bold"/>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1"/>
        </a:solidFill>
        <a:ln w="12700">
          <a:solidFill>
            <a:schemeClr val="tx1"/>
          </a:solidFill>
          <a:headEnd type="none" w="med" len="med"/>
          <a:tailEnd type="none" w="med" len="med"/>
        </a:ln>
        <a:effectLst/>
      </a:spPr>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defPPr marL="0" marR="0" indent="0" algn="l" defTabSz="914400" rtl="0" eaLnBrk="1" fontAlgn="base" latinLnBrk="0" hangingPunct="1">
          <a:lnSpc>
            <a:spcPts val="1600"/>
          </a:lnSpc>
          <a:spcBef>
            <a:spcPct val="0"/>
          </a:spcBef>
          <a:spcAft>
            <a:spcPts val="600"/>
          </a:spcAft>
          <a:buClrTx/>
          <a:buSzTx/>
          <a:buFontTx/>
          <a:buNone/>
          <a:tabLst/>
          <a:defRPr kumimoji="0" sz="1200" b="0" i="0" u="none" strike="noStrike" cap="none" normalizeH="0" baseline="0" dirty="0" smtClean="0">
            <a:ln>
              <a:noFill/>
            </a:ln>
            <a:solidFill>
              <a:schemeClr val="bg1"/>
            </a:solidFill>
            <a:effectLst/>
            <a:latin typeface="IBM Plex Sans" panose="020B0503050000000000" pitchFamily="34" charset="77"/>
          </a:defRPr>
        </a:defPPr>
      </a:lstStyle>
      <a:style>
        <a:lnRef idx="2">
          <a:schemeClr val="accent6"/>
        </a:lnRef>
        <a:fillRef idx="1">
          <a:schemeClr val="lt1"/>
        </a:fillRef>
        <a:effectRef idx="0">
          <a:schemeClr val="accent6"/>
        </a:effectRef>
        <a:fontRef idx="minor">
          <a:schemeClr val="dk1"/>
        </a:fontRef>
      </a:style>
    </a:spDef>
    <a:lnDef>
      <a:spPr bwMode="auto">
        <a:ln w="1270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lnSpc>
            <a:spcPts val="1600"/>
          </a:lnSpc>
          <a:spcAft>
            <a:spcPts val="600"/>
          </a:spcAft>
          <a:defRPr sz="1200" dirty="0" smtClean="0">
            <a:solidFill>
              <a:schemeClr val="tx1"/>
            </a:solidFill>
            <a:latin typeface="IBM Plex Sans" charset="0"/>
            <a:ea typeface="IBM Plex Sans" charset="0"/>
            <a:cs typeface="IBM Plex Sans" charset="0"/>
          </a:defRPr>
        </a:defPPr>
      </a:lstStyle>
    </a:txDef>
  </a:objectDefaults>
  <a:extraClrSchemeLst/>
  <a:custClrLst>
    <a:custClr name="Red 100">
      <a:srgbClr val="2C080A"/>
    </a:custClr>
    <a:custClr name="Red 90">
      <a:srgbClr val="570408"/>
    </a:custClr>
    <a:custClr name="Red 80">
      <a:srgbClr val="750E13"/>
    </a:custClr>
    <a:custClr name="Red 70">
      <a:srgbClr val="A51920"/>
    </a:custClr>
    <a:custClr name="Red 60">
      <a:srgbClr val="DA1E28"/>
    </a:custClr>
    <a:custClr name="Red 50">
      <a:srgbClr val="FB4B53"/>
    </a:custClr>
    <a:custClr name="Red 40">
      <a:srgbClr val="FF767C"/>
    </a:custClr>
    <a:custClr name="Red 30">
      <a:srgbClr val="FFA4A9"/>
    </a:custClr>
    <a:custClr name="Red 20">
      <a:srgbClr val="FCD0D3"/>
    </a:custClr>
    <a:custClr name="Red 10">
      <a:srgbClr val="FFF0F1"/>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18CFF"/>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E9A"/>
    </a:custClr>
    <a:custClr name="Teal 40">
      <a:srgbClr val="00BAB6"/>
    </a:custClr>
    <a:custClr name="Teal 30">
      <a:srgbClr val="20D5D2"/>
    </a:custClr>
    <a:custClr name="Teal 20">
      <a:srgbClr val="87EDED"/>
    </a:custClr>
    <a:custClr name="Teal 10">
      <a:srgbClr val="DBFBFB"/>
    </a:custClr>
    <a:custClr name="Green 100">
      <a:srgbClr val="081B09"/>
    </a:custClr>
    <a:custClr name="Green 90">
      <a:srgbClr val="01330F"/>
    </a:custClr>
    <a:custClr name="Green 80">
      <a:srgbClr val="054719"/>
    </a:custClr>
    <a:custClr name="Green 70">
      <a:srgbClr val="10642A"/>
    </a:custClr>
    <a:custClr name="Green 60">
      <a:srgbClr val="198038"/>
    </a:custClr>
    <a:custClr name="Green 50">
      <a:srgbClr val="24A249"/>
    </a:custClr>
    <a:custClr name="Green 40">
      <a:srgbClr val="3DBB61"/>
    </a:custClr>
    <a:custClr name="Green 30">
      <a:srgbClr val="56D679"/>
    </a:custClr>
    <a:custClr name="Green 20">
      <a:srgbClr val="9DEEB2"/>
    </a:custClr>
    <a:custClr name="Green 10">
      <a:srgbClr val="DAFBE4"/>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Cool Gray 10">
      <a:srgbClr val="F2F4F8"/>
    </a:custClr>
  </a:custClrLst>
  <a:extLst>
    <a:ext uri="{05A4C25C-085E-4340-85A3-A5531E510DB2}">
      <thm15:themeFamily xmlns:thm15="http://schemas.microsoft.com/office/thememl/2012/main" name="IBM_Developer_Master_Presentation_2019_V02_Plex" id="{C5611546-2C91-4741-891F-3D64BB8948EF}" vid="{C6F414DF-B705-6648-9239-2B73C32187CC}"/>
    </a:ext>
  </a:extLst>
</a:theme>
</file>

<file path=ppt/theme/theme20.xml><?xml version="1.0" encoding="utf-8"?>
<a:theme xmlns:a="http://schemas.openxmlformats.org/drawingml/2006/main" name="IBM BxD 2018 black background">
  <a:themeElements>
    <a:clrScheme name="Custom 53">
      <a:dk1>
        <a:srgbClr val="FFFFFF"/>
      </a:dk1>
      <a:lt1>
        <a:srgbClr val="000000"/>
      </a:lt1>
      <a:dk2>
        <a:srgbClr val="565656"/>
      </a:dk2>
      <a:lt2>
        <a:srgbClr val="F3F3F3"/>
      </a:lt2>
      <a:accent1>
        <a:srgbClr val="757575"/>
      </a:accent1>
      <a:accent2>
        <a:srgbClr val="0F6DFF"/>
      </a:accent2>
      <a:accent3>
        <a:srgbClr val="D6316C"/>
      </a:accent3>
      <a:accent4>
        <a:srgbClr val="914BFA"/>
      </a:accent4>
      <a:accent5>
        <a:srgbClr val="008280"/>
      </a:accent5>
      <a:accent6>
        <a:srgbClr val="6E757D"/>
      </a:accent6>
      <a:hlink>
        <a:srgbClr val="0E6FFF"/>
      </a:hlink>
      <a:folHlink>
        <a:srgbClr val="6BA5FF"/>
      </a:folHlink>
    </a:clrScheme>
    <a:fontScheme name="IBM Plex">
      <a:majorFont>
        <a:latin typeface="IBM Plex Sans Bold"/>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2000" b="0" i="0" u="none" strike="noStrike" cap="none" normalizeH="0" baseline="0" dirty="0" smtClean="0">
            <a:ln>
              <a:noFill/>
            </a:ln>
            <a:solidFill>
              <a:srgbClr val="191919"/>
            </a:solidFill>
            <a:effectLst/>
            <a:latin typeface="HelvNeue Light for IBM" pitchFamily="34"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defRPr sz="1400" dirty="0" smtClean="0">
            <a:solidFill>
              <a:schemeClr val="bg1"/>
            </a:solidFill>
            <a:latin typeface="IBM Plex Sans" charset="0"/>
            <a:ea typeface="IBM Plex Sans" charset="0"/>
            <a:cs typeface="IBM Plex Sans" charset="0"/>
          </a:defRPr>
        </a:defPPr>
      </a:lstStyle>
    </a:txDef>
  </a:objectDefaults>
  <a:extraClrSchemeLst/>
  <a:custClrLst>
    <a:custClr name="Red 100">
      <a:srgbClr val="2C080A"/>
    </a:custClr>
    <a:custClr name="Red 90">
      <a:srgbClr val="570408"/>
    </a:custClr>
    <a:custClr name="Red 80">
      <a:srgbClr val="750E13"/>
    </a:custClr>
    <a:custClr name="Red 70">
      <a:srgbClr val="A51920"/>
    </a:custClr>
    <a:custClr name="Red 60">
      <a:srgbClr val="DA1E28"/>
    </a:custClr>
    <a:custClr name="Red 50">
      <a:srgbClr val="FB4B53"/>
    </a:custClr>
    <a:custClr name="Red 40">
      <a:srgbClr val="FF767C"/>
    </a:custClr>
    <a:custClr name="Red 30">
      <a:srgbClr val="FFA4A9"/>
    </a:custClr>
    <a:custClr name="Red 20">
      <a:srgbClr val="FCD0D3"/>
    </a:custClr>
    <a:custClr name="Red 10">
      <a:srgbClr val="FFF0F1"/>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18CFF"/>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E9A"/>
    </a:custClr>
    <a:custClr name="Teal 40">
      <a:srgbClr val="00BAB6"/>
    </a:custClr>
    <a:custClr name="Teal 30">
      <a:srgbClr val="20D5D2"/>
    </a:custClr>
    <a:custClr name="Teal 20">
      <a:srgbClr val="87EDED"/>
    </a:custClr>
    <a:custClr name="Teal 10">
      <a:srgbClr val="DBFBFB"/>
    </a:custClr>
    <a:custClr name="Green 100">
      <a:srgbClr val="081B09"/>
    </a:custClr>
    <a:custClr name="Green 90">
      <a:srgbClr val="01330F"/>
    </a:custClr>
    <a:custClr name="Green 80">
      <a:srgbClr val="054719"/>
    </a:custClr>
    <a:custClr name="Green 70">
      <a:srgbClr val="10642A"/>
    </a:custClr>
    <a:custClr name="Green 60">
      <a:srgbClr val="198038"/>
    </a:custClr>
    <a:custClr name="Green 50">
      <a:srgbClr val="24A249"/>
    </a:custClr>
    <a:custClr name="Green 40">
      <a:srgbClr val="3DBB61"/>
    </a:custClr>
    <a:custClr name="Green 30">
      <a:srgbClr val="56D679"/>
    </a:custClr>
    <a:custClr name="Green 20">
      <a:srgbClr val="9DEEB2"/>
    </a:custClr>
    <a:custClr name="Green 10">
      <a:srgbClr val="DAFBE4"/>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Cool Gray 10">
      <a:srgbClr val="F2F4F8"/>
    </a:custClr>
  </a:custClrLst>
  <a:extLst>
    <a:ext uri="{05A4C25C-085E-4340-85A3-A5531E510DB2}">
      <thm15:themeFamily xmlns:thm15="http://schemas.microsoft.com/office/thememl/2012/main" name="IBM_Master_Presentation_1124_V01_Plex.pptx" id="{80B8559C-7CF0-5B40-975D-B007EC7BCB16}" vid="{15B3B518-7CF1-234E-B76B-F16347DE476D}"/>
    </a:ext>
  </a:extLst>
</a:theme>
</file>

<file path=ppt/theme/theme21.xml><?xml version="1.0" encoding="utf-8"?>
<a:theme xmlns:a="http://schemas.openxmlformats.org/drawingml/2006/main" name="IBM BxD 2018 black background">
  <a:themeElements>
    <a:clrScheme name="Custom 53">
      <a:dk1>
        <a:srgbClr val="FFFFFF"/>
      </a:dk1>
      <a:lt1>
        <a:srgbClr val="000000"/>
      </a:lt1>
      <a:dk2>
        <a:srgbClr val="565656"/>
      </a:dk2>
      <a:lt2>
        <a:srgbClr val="F3F3F3"/>
      </a:lt2>
      <a:accent1>
        <a:srgbClr val="757575"/>
      </a:accent1>
      <a:accent2>
        <a:srgbClr val="0F6DFF"/>
      </a:accent2>
      <a:accent3>
        <a:srgbClr val="D6316C"/>
      </a:accent3>
      <a:accent4>
        <a:srgbClr val="914BFA"/>
      </a:accent4>
      <a:accent5>
        <a:srgbClr val="008280"/>
      </a:accent5>
      <a:accent6>
        <a:srgbClr val="6E757D"/>
      </a:accent6>
      <a:hlink>
        <a:srgbClr val="0E6FFF"/>
      </a:hlink>
      <a:folHlink>
        <a:srgbClr val="6BA5FF"/>
      </a:folHlink>
    </a:clrScheme>
    <a:fontScheme name="IBM Plex">
      <a:majorFont>
        <a:latin typeface="IBM Plex Sans Bold"/>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2000" b="0" i="0" u="none" strike="noStrike" cap="none" normalizeH="0" baseline="0" dirty="0" smtClean="0">
            <a:ln>
              <a:noFill/>
            </a:ln>
            <a:solidFill>
              <a:srgbClr val="191919"/>
            </a:solidFill>
            <a:effectLst/>
            <a:latin typeface="HelvNeue Light for IBM" pitchFamily="34"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defRPr sz="1400" dirty="0" smtClean="0">
            <a:solidFill>
              <a:schemeClr val="bg1"/>
            </a:solidFill>
            <a:latin typeface="IBM Plex Sans" charset="0"/>
            <a:ea typeface="IBM Plex Sans" charset="0"/>
            <a:cs typeface="IBM Plex Sans" charset="0"/>
          </a:defRPr>
        </a:defPPr>
      </a:lstStyle>
    </a:txDef>
  </a:objectDefaults>
  <a:extraClrSchemeLst/>
  <a:custClrLst>
    <a:custClr name="Red 100">
      <a:srgbClr val="2C080A"/>
    </a:custClr>
    <a:custClr name="Red 90">
      <a:srgbClr val="570408"/>
    </a:custClr>
    <a:custClr name="Red 80">
      <a:srgbClr val="750E13"/>
    </a:custClr>
    <a:custClr name="Red 70">
      <a:srgbClr val="A51920"/>
    </a:custClr>
    <a:custClr name="Red 60">
      <a:srgbClr val="DA1E28"/>
    </a:custClr>
    <a:custClr name="Red 50">
      <a:srgbClr val="FB4B53"/>
    </a:custClr>
    <a:custClr name="Red 40">
      <a:srgbClr val="FF767C"/>
    </a:custClr>
    <a:custClr name="Red 30">
      <a:srgbClr val="FFA4A9"/>
    </a:custClr>
    <a:custClr name="Red 20">
      <a:srgbClr val="FCD0D3"/>
    </a:custClr>
    <a:custClr name="Red 10">
      <a:srgbClr val="FFF0F1"/>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18CFF"/>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E9A"/>
    </a:custClr>
    <a:custClr name="Teal 40">
      <a:srgbClr val="00BAB6"/>
    </a:custClr>
    <a:custClr name="Teal 30">
      <a:srgbClr val="20D5D2"/>
    </a:custClr>
    <a:custClr name="Teal 20">
      <a:srgbClr val="87EDED"/>
    </a:custClr>
    <a:custClr name="Teal 10">
      <a:srgbClr val="DBFBFB"/>
    </a:custClr>
    <a:custClr name="Green 100">
      <a:srgbClr val="081B09"/>
    </a:custClr>
    <a:custClr name="Green 90">
      <a:srgbClr val="01330F"/>
    </a:custClr>
    <a:custClr name="Green 80">
      <a:srgbClr val="054719"/>
    </a:custClr>
    <a:custClr name="Green 70">
      <a:srgbClr val="10642A"/>
    </a:custClr>
    <a:custClr name="Green 60">
      <a:srgbClr val="198038"/>
    </a:custClr>
    <a:custClr name="Green 50">
      <a:srgbClr val="24A249"/>
    </a:custClr>
    <a:custClr name="Green 40">
      <a:srgbClr val="3DBB61"/>
    </a:custClr>
    <a:custClr name="Green 30">
      <a:srgbClr val="56D679"/>
    </a:custClr>
    <a:custClr name="Green 20">
      <a:srgbClr val="9DEEB2"/>
    </a:custClr>
    <a:custClr name="Green 10">
      <a:srgbClr val="DAFBE4"/>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Cool Gray 10">
      <a:srgbClr val="F2F4F8"/>
    </a:custClr>
  </a:custClrLst>
  <a:extLst>
    <a:ext uri="{05A4C25C-085E-4340-85A3-A5531E510DB2}">
      <thm15:themeFamily xmlns:thm15="http://schemas.microsoft.com/office/thememl/2012/main" name="IBM_Master_Presentation_1124_V01_Plex.pptx" id="{80B8559C-7CF0-5B40-975D-B007EC7BCB16}" vid="{15B3B518-7CF1-234E-B76B-F16347DE476D}"/>
    </a:ext>
  </a:extLst>
</a:theme>
</file>

<file path=ppt/theme/theme3.xml><?xml version="1.0" encoding="utf-8"?>
<a:theme xmlns:a="http://schemas.openxmlformats.org/drawingml/2006/main" name="IBM Developer 2018 blue background">
  <a:themeElements>
    <a:clrScheme name="Custom 68">
      <a:dk1>
        <a:srgbClr val="FFFFFF"/>
      </a:dk1>
      <a:lt1>
        <a:srgbClr val="000000"/>
      </a:lt1>
      <a:dk2>
        <a:srgbClr val="565656"/>
      </a:dk2>
      <a:lt2>
        <a:srgbClr val="F1F4F7"/>
      </a:lt2>
      <a:accent1>
        <a:srgbClr val="0062FF"/>
      </a:accent1>
      <a:accent2>
        <a:srgbClr val="FA75A6"/>
      </a:accent2>
      <a:accent3>
        <a:srgbClr val="20D5D2"/>
      </a:accent3>
      <a:accent4>
        <a:srgbClr val="B9BFC7"/>
      </a:accent4>
      <a:accent5>
        <a:srgbClr val="9DEEB2"/>
      </a:accent5>
      <a:accent6>
        <a:srgbClr val="E3F6FF"/>
      </a:accent6>
      <a:hlink>
        <a:srgbClr val="0062FF"/>
      </a:hlink>
      <a:folHlink>
        <a:srgbClr val="0061FF"/>
      </a:folHlink>
    </a:clrScheme>
    <a:fontScheme name="IBM Plex">
      <a:majorFont>
        <a:latin typeface="IBM Plex Sans Bold"/>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2700">
          <a:solidFill>
            <a:schemeClr val="bg1"/>
          </a:solidFill>
          <a:headEnd type="none" w="med" len="med"/>
          <a:tailEnd type="none" w="med" len="med"/>
        </a:ln>
        <a:effectLst/>
      </a:spPr>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defPPr marL="0" marR="0" indent="0" algn="l" defTabSz="914400" rtl="0" eaLnBrk="1" fontAlgn="base" latinLnBrk="0" hangingPunct="1">
          <a:lnSpc>
            <a:spcPts val="1600"/>
          </a:lnSpc>
          <a:spcBef>
            <a:spcPct val="0"/>
          </a:spcBef>
          <a:spcAft>
            <a:spcPts val="600"/>
          </a:spcAft>
          <a:buClrTx/>
          <a:buSzTx/>
          <a:buFontTx/>
          <a:buNone/>
          <a:tabLst/>
          <a:defRPr kumimoji="0" sz="1200" b="0" i="0" u="none" strike="noStrike" cap="none" normalizeH="0" baseline="0" dirty="0" smtClean="0">
            <a:ln>
              <a:noFill/>
            </a:ln>
            <a:solidFill>
              <a:schemeClr val="tx1"/>
            </a:solidFill>
            <a:effectLst/>
            <a:latin typeface="IBM Plex Sans" panose="020B0503050000000000" pitchFamily="34" charset="77"/>
          </a:defRPr>
        </a:defPPr>
      </a:lstStyle>
      <a:style>
        <a:lnRef idx="2">
          <a:schemeClr val="accent6"/>
        </a:lnRef>
        <a:fillRef idx="1">
          <a:schemeClr val="lt1"/>
        </a:fillRef>
        <a:effectRef idx="0">
          <a:schemeClr val="accent6"/>
        </a:effectRef>
        <a:fontRef idx="minor">
          <a:schemeClr val="dk1"/>
        </a:fontRef>
      </a:style>
    </a:spDef>
    <a:lnDef>
      <a:spPr bwMode="auto">
        <a:ln w="1270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lnSpc>
            <a:spcPts val="1600"/>
          </a:lnSpc>
          <a:spcAft>
            <a:spcPts val="600"/>
          </a:spcAft>
          <a:defRPr sz="1200" dirty="0" smtClean="0">
            <a:solidFill>
              <a:schemeClr val="bg1"/>
            </a:solidFill>
            <a:latin typeface="IBM Plex Sans" charset="0"/>
            <a:ea typeface="IBM Plex Sans" charset="0"/>
            <a:cs typeface="IBM Plex Sans" charset="0"/>
          </a:defRPr>
        </a:defPPr>
      </a:lstStyle>
    </a:txDef>
  </a:objectDefaults>
  <a:extraClrSchemeLst/>
  <a:custClrLst>
    <a:custClr name="Red 100">
      <a:srgbClr val="2C080A"/>
    </a:custClr>
    <a:custClr name="Red 90">
      <a:srgbClr val="570408"/>
    </a:custClr>
    <a:custClr name="Red 80">
      <a:srgbClr val="750E13"/>
    </a:custClr>
    <a:custClr name="Red 70">
      <a:srgbClr val="A51920"/>
    </a:custClr>
    <a:custClr name="Red 60">
      <a:srgbClr val="DA1E28"/>
    </a:custClr>
    <a:custClr name="Red 50">
      <a:srgbClr val="FB4B53"/>
    </a:custClr>
    <a:custClr name="Red 40">
      <a:srgbClr val="FF767C"/>
    </a:custClr>
    <a:custClr name="Red 30">
      <a:srgbClr val="FFA4A9"/>
    </a:custClr>
    <a:custClr name="Red 20">
      <a:srgbClr val="FCD0D3"/>
    </a:custClr>
    <a:custClr name="Red 10">
      <a:srgbClr val="FFF0F1"/>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18CFF"/>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E9A"/>
    </a:custClr>
    <a:custClr name="Teal 40">
      <a:srgbClr val="00BAB6"/>
    </a:custClr>
    <a:custClr name="Teal 30">
      <a:srgbClr val="20D5D2"/>
    </a:custClr>
    <a:custClr name="Teal 20">
      <a:srgbClr val="87EDED"/>
    </a:custClr>
    <a:custClr name="Teal 10">
      <a:srgbClr val="DBFBFB"/>
    </a:custClr>
    <a:custClr name="Green 100">
      <a:srgbClr val="081B09"/>
    </a:custClr>
    <a:custClr name="Green 90">
      <a:srgbClr val="01330F"/>
    </a:custClr>
    <a:custClr name="Green 80">
      <a:srgbClr val="054719"/>
    </a:custClr>
    <a:custClr name="Green 70">
      <a:srgbClr val="10642A"/>
    </a:custClr>
    <a:custClr name="Green 60">
      <a:srgbClr val="198038"/>
    </a:custClr>
    <a:custClr name="Green 50">
      <a:srgbClr val="24A249"/>
    </a:custClr>
    <a:custClr name="Green 40">
      <a:srgbClr val="3DBB61"/>
    </a:custClr>
    <a:custClr name="Green 30">
      <a:srgbClr val="56D679"/>
    </a:custClr>
    <a:custClr name="Green 20">
      <a:srgbClr val="9DEEB2"/>
    </a:custClr>
    <a:custClr name="Green 10">
      <a:srgbClr val="DAFBE4"/>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Cool Gray 10">
      <a:srgbClr val="F2F4F8"/>
    </a:custClr>
  </a:custClrLst>
  <a:extLst>
    <a:ext uri="{05A4C25C-085E-4340-85A3-A5531E510DB2}">
      <thm15:themeFamily xmlns:thm15="http://schemas.microsoft.com/office/thememl/2012/main" name="IBM_Developer_Master_Presentation_2019_V02_Plex" id="{C5611546-2C91-4741-891F-3D64BB8948EF}" vid="{E6714552-38A7-EF49-8DD5-E6DF1047AE97}"/>
    </a:ext>
  </a:extLst>
</a:theme>
</file>

<file path=ppt/theme/theme4.xml><?xml version="1.0" encoding="utf-8"?>
<a:theme xmlns:a="http://schemas.openxmlformats.org/drawingml/2006/main" name="IBM Developer 2018 black background">
  <a:themeElements>
    <a:clrScheme name="Custom 72">
      <a:dk1>
        <a:srgbClr val="FFFFFF"/>
      </a:dk1>
      <a:lt1>
        <a:srgbClr val="000000"/>
      </a:lt1>
      <a:dk2>
        <a:srgbClr val="565656"/>
      </a:dk2>
      <a:lt2>
        <a:srgbClr val="F1F4F7"/>
      </a:lt2>
      <a:accent1>
        <a:srgbClr val="0062FF"/>
      </a:accent1>
      <a:accent2>
        <a:srgbClr val="FA75A6"/>
      </a:accent2>
      <a:accent3>
        <a:srgbClr val="20D5D2"/>
      </a:accent3>
      <a:accent4>
        <a:srgbClr val="B9BFC7"/>
      </a:accent4>
      <a:accent5>
        <a:srgbClr val="BB8EFF"/>
      </a:accent5>
      <a:accent6>
        <a:srgbClr val="E3F6FF"/>
      </a:accent6>
      <a:hlink>
        <a:srgbClr val="0062FF"/>
      </a:hlink>
      <a:folHlink>
        <a:srgbClr val="0061FF"/>
      </a:folHlink>
    </a:clrScheme>
    <a:fontScheme name="IBM Plex">
      <a:majorFont>
        <a:latin typeface="IBM Plex Sans Bold"/>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2700">
          <a:solidFill>
            <a:schemeClr val="bg1"/>
          </a:solidFill>
          <a:headEnd type="none" w="med" len="med"/>
          <a:tailEnd type="none" w="med" len="med"/>
        </a:ln>
        <a:effectLst/>
      </a:spPr>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defPPr marL="0" marR="0" indent="0" algn="l" defTabSz="914400" rtl="0" eaLnBrk="1" fontAlgn="base" latinLnBrk="0" hangingPunct="1">
          <a:lnSpc>
            <a:spcPts val="1600"/>
          </a:lnSpc>
          <a:spcBef>
            <a:spcPct val="0"/>
          </a:spcBef>
          <a:spcAft>
            <a:spcPts val="600"/>
          </a:spcAft>
          <a:buClrTx/>
          <a:buSzTx/>
          <a:buFontTx/>
          <a:buNone/>
          <a:tabLst/>
          <a:defRPr kumimoji="0" sz="1200" b="0" i="0" u="none" strike="noStrike" cap="none" normalizeH="0" baseline="0" dirty="0" smtClean="0">
            <a:ln>
              <a:noFill/>
            </a:ln>
            <a:solidFill>
              <a:schemeClr val="tx1"/>
            </a:solidFill>
            <a:effectLst/>
            <a:latin typeface="IBM Plex Sans" panose="020B0503050000000000" pitchFamily="34" charset="77"/>
          </a:defRPr>
        </a:defPPr>
      </a:lstStyle>
      <a:style>
        <a:lnRef idx="2">
          <a:schemeClr val="accent6"/>
        </a:lnRef>
        <a:fillRef idx="1">
          <a:schemeClr val="lt1"/>
        </a:fillRef>
        <a:effectRef idx="0">
          <a:schemeClr val="accent6"/>
        </a:effectRef>
        <a:fontRef idx="minor">
          <a:schemeClr val="dk1"/>
        </a:fontRef>
      </a:style>
    </a:spDef>
    <a:lnDef>
      <a:spPr bwMode="auto">
        <a:ln w="1270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lnSpc>
            <a:spcPts val="1600"/>
          </a:lnSpc>
          <a:spcAft>
            <a:spcPts val="600"/>
          </a:spcAft>
          <a:defRPr sz="1200" dirty="0" smtClean="0">
            <a:solidFill>
              <a:schemeClr val="bg1"/>
            </a:solidFill>
            <a:latin typeface="IBM Plex Sans" charset="0"/>
            <a:ea typeface="IBM Plex Sans" charset="0"/>
            <a:cs typeface="IBM Plex Sans" charset="0"/>
          </a:defRPr>
        </a:defPPr>
      </a:lstStyle>
    </a:txDef>
  </a:objectDefaults>
  <a:extraClrSchemeLst/>
  <a:custClrLst>
    <a:custClr name="Red 100">
      <a:srgbClr val="2C080A"/>
    </a:custClr>
    <a:custClr name="Red 90">
      <a:srgbClr val="570408"/>
    </a:custClr>
    <a:custClr name="Red 80">
      <a:srgbClr val="750E13"/>
    </a:custClr>
    <a:custClr name="Red 70">
      <a:srgbClr val="A51920"/>
    </a:custClr>
    <a:custClr name="Red 60">
      <a:srgbClr val="DA1E28"/>
    </a:custClr>
    <a:custClr name="Red 50">
      <a:srgbClr val="FB4B53"/>
    </a:custClr>
    <a:custClr name="Red 40">
      <a:srgbClr val="FF767C"/>
    </a:custClr>
    <a:custClr name="Red 30">
      <a:srgbClr val="FFA4A9"/>
    </a:custClr>
    <a:custClr name="Red 20">
      <a:srgbClr val="FCD0D3"/>
    </a:custClr>
    <a:custClr name="Red 10">
      <a:srgbClr val="FFF0F1"/>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18CFF"/>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E9A"/>
    </a:custClr>
    <a:custClr name="Teal 40">
      <a:srgbClr val="00BAB6"/>
    </a:custClr>
    <a:custClr name="Teal 30">
      <a:srgbClr val="20D5D2"/>
    </a:custClr>
    <a:custClr name="Teal 20">
      <a:srgbClr val="87EDED"/>
    </a:custClr>
    <a:custClr name="Teal 10">
      <a:srgbClr val="DBFBFB"/>
    </a:custClr>
    <a:custClr name="Green 100">
      <a:srgbClr val="081B09"/>
    </a:custClr>
    <a:custClr name="Green 90">
      <a:srgbClr val="01330F"/>
    </a:custClr>
    <a:custClr name="Green 80">
      <a:srgbClr val="054719"/>
    </a:custClr>
    <a:custClr name="Green 70">
      <a:srgbClr val="10642A"/>
    </a:custClr>
    <a:custClr name="Green 60">
      <a:srgbClr val="198038"/>
    </a:custClr>
    <a:custClr name="Green 50">
      <a:srgbClr val="24A249"/>
    </a:custClr>
    <a:custClr name="Green 40">
      <a:srgbClr val="3DBB61"/>
    </a:custClr>
    <a:custClr name="Green 30">
      <a:srgbClr val="56D679"/>
    </a:custClr>
    <a:custClr name="Green 20">
      <a:srgbClr val="9DEEB2"/>
    </a:custClr>
    <a:custClr name="Green 10">
      <a:srgbClr val="DAFBE4"/>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Cool Gray 10">
      <a:srgbClr val="F2F4F8"/>
    </a:custClr>
  </a:custClrLst>
  <a:extLst>
    <a:ext uri="{05A4C25C-085E-4340-85A3-A5531E510DB2}">
      <thm15:themeFamily xmlns:thm15="http://schemas.microsoft.com/office/thememl/2012/main" name="IBM_Developer_Master_Presentation_2019_V02_Plex" id="{C5611546-2C91-4741-891F-3D64BB8948EF}" vid="{8F911B20-36AF-F545-88DB-8FA378AA80FC}"/>
    </a:ext>
  </a:extLst>
</a:theme>
</file>

<file path=ppt/theme/theme5.xml><?xml version="1.0" encoding="utf-8"?>
<a:theme xmlns:a="http://schemas.openxmlformats.org/drawingml/2006/main" name="IBM_Master_Presentation_Interim_2017">
  <a:themeElements>
    <a:clrScheme name="IBM_Master_Presentation_Interim_2017_black">
      <a:dk1>
        <a:srgbClr val="000000"/>
      </a:dk1>
      <a:lt1>
        <a:srgbClr val="150957"/>
      </a:lt1>
      <a:dk2>
        <a:srgbClr val="DFDFDF"/>
      </a:dk2>
      <a:lt2>
        <a:srgbClr val="FFFFFF"/>
      </a:lt2>
      <a:accent1>
        <a:srgbClr val="1BA3FF"/>
      </a:accent1>
      <a:accent2>
        <a:srgbClr val="362F9F"/>
      </a:accent2>
      <a:accent3>
        <a:srgbClr val="211D7F"/>
      </a:accent3>
      <a:accent4>
        <a:srgbClr val="16A78F"/>
      </a:accent4>
      <a:accent5>
        <a:srgbClr val="9854D3"/>
      </a:accent5>
      <a:accent6>
        <a:srgbClr val="E5D9D3"/>
      </a:accent6>
      <a:hlink>
        <a:srgbClr val="B3B3B3"/>
      </a:hlink>
      <a:folHlink>
        <a:srgbClr val="E0E0E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Master_Presentation_Interim_2017_v14" id="{815F54BA-ED08-064D-B358-284BADCDFDD5}" vid="{CA452648-8B95-1842-8B3F-35EF3E7D2061}"/>
    </a:ext>
  </a:extLst>
</a:theme>
</file>

<file path=ppt/theme/theme6.xml><?xml version="1.0" encoding="utf-8"?>
<a:theme xmlns:a="http://schemas.openxmlformats.org/drawingml/2006/main" name="1_blk_background_2017">
  <a:themeElements>
    <a:clrScheme name="IBM_Code2">
      <a:dk1>
        <a:srgbClr val="2B2B2B"/>
      </a:dk1>
      <a:lt1>
        <a:srgbClr val="000000"/>
      </a:lt1>
      <a:dk2>
        <a:srgbClr val="EAEAEA"/>
      </a:dk2>
      <a:lt2>
        <a:srgbClr val="FFFFFF"/>
      </a:lt2>
      <a:accent1>
        <a:srgbClr val="8F8B8B"/>
      </a:accent1>
      <a:accent2>
        <a:srgbClr val="0029FF"/>
      </a:accent2>
      <a:accent3>
        <a:srgbClr val="01BAB6"/>
      </a:accent3>
      <a:accent4>
        <a:srgbClr val="8F8B8B"/>
      </a:accent4>
      <a:accent5>
        <a:srgbClr val="8D48DD"/>
      </a:accent5>
      <a:accent6>
        <a:srgbClr val="DB2699"/>
      </a:accent6>
      <a:hlink>
        <a:srgbClr val="0F6FFF"/>
      </a:hlink>
      <a:folHlink>
        <a:srgbClr val="F3F3F3"/>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Code_plex_1.1" id="{9A8F75C9-260E-3246-98C0-E221AABC1344}" vid="{4787B319-6FC7-704E-A433-2145CDE0ACF9}"/>
    </a:ext>
  </a:extLst>
</a:theme>
</file>

<file path=ppt/theme/theme7.xml><?xml version="1.0" encoding="utf-8"?>
<a:theme xmlns:a="http://schemas.openxmlformats.org/drawingml/2006/main" name="2_blk_background_2017">
  <a:themeElements>
    <a:clrScheme name="IBM_Code2">
      <a:dk1>
        <a:srgbClr val="2B2B2B"/>
      </a:dk1>
      <a:lt1>
        <a:srgbClr val="000000"/>
      </a:lt1>
      <a:dk2>
        <a:srgbClr val="EAEAEA"/>
      </a:dk2>
      <a:lt2>
        <a:srgbClr val="FFFFFF"/>
      </a:lt2>
      <a:accent1>
        <a:srgbClr val="8F8B8B"/>
      </a:accent1>
      <a:accent2>
        <a:srgbClr val="0029FF"/>
      </a:accent2>
      <a:accent3>
        <a:srgbClr val="01BAB6"/>
      </a:accent3>
      <a:accent4>
        <a:srgbClr val="8F8B8B"/>
      </a:accent4>
      <a:accent5>
        <a:srgbClr val="8D48DD"/>
      </a:accent5>
      <a:accent6>
        <a:srgbClr val="DB2699"/>
      </a:accent6>
      <a:hlink>
        <a:srgbClr val="0F6FFF"/>
      </a:hlink>
      <a:folHlink>
        <a:srgbClr val="F3F3F3"/>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Code_plex_1.1" id="{9A8F75C9-260E-3246-98C0-E221AABC1344}" vid="{4787B319-6FC7-704E-A433-2145CDE0ACF9}"/>
    </a:ext>
  </a:extLst>
</a:theme>
</file>

<file path=ppt/theme/theme8.xml><?xml version="1.0" encoding="utf-8"?>
<a:theme xmlns:a="http://schemas.openxmlformats.org/drawingml/2006/main" name="3_blk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Master_Presentation_2017_v23_plex" id="{9703D799-5C8D-3249-8B0E-7EB5E8B92432}" vid="{63BADC01-3A43-A242-BFBA-ED0B13C564A3}"/>
    </a:ext>
  </a:extLst>
</a:theme>
</file>

<file path=ppt/theme/theme9.xml><?xml version="1.0" encoding="utf-8"?>
<a:theme xmlns:a="http://schemas.openxmlformats.org/drawingml/2006/main" name="23_blk_background_2017">
  <a:themeElements>
    <a:clrScheme name="Custom 49">
      <a:dk1>
        <a:srgbClr val="000000"/>
      </a:dk1>
      <a:lt1>
        <a:srgbClr val="000000"/>
      </a:lt1>
      <a:dk2>
        <a:srgbClr val="EAEAEA"/>
      </a:dk2>
      <a:lt2>
        <a:srgbClr val="FFFFFF"/>
      </a:lt2>
      <a:accent1>
        <a:srgbClr val="8F8B8B"/>
      </a:accent1>
      <a:accent2>
        <a:srgbClr val="0F6FFF"/>
      </a:accent2>
      <a:accent3>
        <a:srgbClr val="20D5D2"/>
      </a:accent3>
      <a:accent4>
        <a:srgbClr val="8F8B8B"/>
      </a:accent4>
      <a:accent5>
        <a:srgbClr val="6E177D"/>
      </a:accent5>
      <a:accent6>
        <a:srgbClr val="DB2663"/>
      </a:accent6>
      <a:hlink>
        <a:srgbClr val="0F6F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5" id="{620841BD-C405-6040-91A5-E03C6E8CD24D}" vid="{A1BD58F6-E81A-854C-BFCF-EAC58112517E}"/>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343065EC-C0AC-FE47-B2BC-D20045C61980}">
  <we:reference id="wa104178141" version="3.10.0.124" store="en-US" storeType="OMEX"/>
  <we:alternateReferences>
    <we:reference id="wa104178141" version="3.10.0.124" store="en-US"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IBM Developer 2018 white background</Template>
  <TotalTime>11646</TotalTime>
  <Words>2151</Words>
  <Application>Microsoft Macintosh PowerPoint</Application>
  <PresentationFormat>On-screen Show (16:9)</PresentationFormat>
  <Paragraphs>333</Paragraphs>
  <Slides>33</Slides>
  <Notes>14</Notes>
  <HiddenSlides>0</HiddenSlides>
  <MMClips>0</MMClips>
  <ScaleCrop>false</ScaleCrop>
  <HeadingPairs>
    <vt:vector size="6" baseType="variant">
      <vt:variant>
        <vt:lpstr>Fonts Used</vt:lpstr>
      </vt:variant>
      <vt:variant>
        <vt:i4>17</vt:i4>
      </vt:variant>
      <vt:variant>
        <vt:lpstr>Theme</vt:lpstr>
      </vt:variant>
      <vt:variant>
        <vt:i4>19</vt:i4>
      </vt:variant>
      <vt:variant>
        <vt:lpstr>Slide Titles</vt:lpstr>
      </vt:variant>
      <vt:variant>
        <vt:i4>33</vt:i4>
      </vt:variant>
    </vt:vector>
  </HeadingPairs>
  <TitlesOfParts>
    <vt:vector size="69" baseType="lpstr">
      <vt:lpstr>.AppleSystemUIFont</vt:lpstr>
      <vt:lpstr>Arial</vt:lpstr>
      <vt:lpstr>Calibri</vt:lpstr>
      <vt:lpstr>Cambria</vt:lpstr>
      <vt:lpstr>Helvetica</vt:lpstr>
      <vt:lpstr>Helvetica Light</vt:lpstr>
      <vt:lpstr>Helvetica Neue</vt:lpstr>
      <vt:lpstr>HelvNeue Light for IBM</vt:lpstr>
      <vt:lpstr>IBM Eliot Sans Regular</vt:lpstr>
      <vt:lpstr>IBM Plex Mono Light</vt:lpstr>
      <vt:lpstr>IBM Plex Sans</vt:lpstr>
      <vt:lpstr>IBM Plex Sans Bold</vt:lpstr>
      <vt:lpstr>IBM Plex Sans Light</vt:lpstr>
      <vt:lpstr>IBM Plex Sans Regular</vt:lpstr>
      <vt:lpstr>IBM Plex Sans Text</vt:lpstr>
      <vt:lpstr>RedHatText</vt:lpstr>
      <vt:lpstr>Wingdings</vt:lpstr>
      <vt:lpstr>IBM Developer 2018 white background</vt:lpstr>
      <vt:lpstr>IBM Developer 2018 cool gray background</vt:lpstr>
      <vt:lpstr>IBM Developer 2018 blue background</vt:lpstr>
      <vt:lpstr>IBM Developer 2018 black background</vt:lpstr>
      <vt:lpstr>IBM_Master_Presentation_Interim_2017</vt:lpstr>
      <vt:lpstr>1_blk_background_2017</vt:lpstr>
      <vt:lpstr>2_blk_background_2017</vt:lpstr>
      <vt:lpstr>3_blk_background_2017</vt:lpstr>
      <vt:lpstr>23_blk_background_2017</vt:lpstr>
      <vt:lpstr>IBM BxD 2018 black background</vt:lpstr>
      <vt:lpstr>24_blk_background_2017</vt:lpstr>
      <vt:lpstr>4_blk_background_2017</vt:lpstr>
      <vt:lpstr>1_IBM Developer 2018 white background</vt:lpstr>
      <vt:lpstr>5_blk_background_2017</vt:lpstr>
      <vt:lpstr>1_IBM Developer 2018 blue background</vt:lpstr>
      <vt:lpstr>2_IBM Developer 2018 white background</vt:lpstr>
      <vt:lpstr>6_blk_background_2017</vt:lpstr>
      <vt:lpstr>wht_background_2017</vt:lpstr>
      <vt:lpstr>7_blk_background_2017</vt:lpstr>
      <vt:lpstr> Cloud Native - Runtimes and Frameworks   —            </vt:lpstr>
      <vt:lpstr>Evolution of the App Platform </vt:lpstr>
      <vt:lpstr>Tradeoffs in Application Design</vt:lpstr>
      <vt:lpstr>Runtime and frameworks</vt:lpstr>
      <vt:lpstr>Three stacks for three styles for their runtimes..</vt:lpstr>
      <vt:lpstr>Runtimes &amp; Frameworks – Features, Benefits &amp; why</vt:lpstr>
      <vt:lpstr>Infrastructure as Code (IaC)</vt:lpstr>
      <vt:lpstr>Spring Boot – What ?</vt:lpstr>
      <vt:lpstr>History of Spring Framework</vt:lpstr>
      <vt:lpstr>Spring Framework</vt:lpstr>
      <vt:lpstr>Why Spring Boot?</vt:lpstr>
      <vt:lpstr>MicroProfile</vt:lpstr>
      <vt:lpstr>Need for Eclipse MicroProfile </vt:lpstr>
      <vt:lpstr>PowerPoint Presentation</vt:lpstr>
      <vt:lpstr>Best combination of platform, runtimes, and tools for Cloud Native development</vt:lpstr>
      <vt:lpstr>PowerPoint Presentation</vt:lpstr>
      <vt:lpstr>PowerPoint Presentation</vt:lpstr>
      <vt:lpstr>IBM WebSphere Liberty</vt:lpstr>
      <vt:lpstr>IBM Cloud Foundry </vt:lpstr>
      <vt:lpstr>Application runtimes  and buildpacks</vt:lpstr>
      <vt:lpstr>Buildpacks provide support for a language runtime</vt:lpstr>
      <vt:lpstr>PowerPoint Presentation</vt:lpstr>
      <vt:lpstr>PowerPoint Presentation</vt:lpstr>
      <vt:lpstr>What is Serverless Computing | Functions as a service (FaaS)?</vt:lpstr>
      <vt:lpstr>PowerPoint Presentation</vt:lpstr>
      <vt:lpstr>Backend as a Service progression</vt:lpstr>
      <vt:lpstr>IBM Cloud Functions - Runtimes</vt:lpstr>
      <vt:lpstr>PowerPoint Presentation</vt:lpstr>
      <vt:lpstr>PowerPoint Presentation</vt:lpstr>
      <vt:lpstr>PowerPoint Presentation</vt:lpstr>
      <vt:lpstr>PowerPoint Presentation</vt:lpstr>
      <vt:lpstr>What can I use Cloud functions for ?</vt:lpstr>
      <vt:lpstr>In a Nut-shell</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the IBM Developer Presentation Template — IBM Plex Variant</dc:title>
  <dc:creator>Tim Robinson</dc:creator>
  <cp:lastModifiedBy>Ritu Maheshwari</cp:lastModifiedBy>
  <cp:revision>529</cp:revision>
  <cp:lastPrinted>2019-08-19T09:31:40Z</cp:lastPrinted>
  <dcterms:created xsi:type="dcterms:W3CDTF">2019-05-04T16:32:30Z</dcterms:created>
  <dcterms:modified xsi:type="dcterms:W3CDTF">2020-09-09T16:06:05Z</dcterms:modified>
</cp:coreProperties>
</file>